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35.jpg" ContentType="image/pn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50.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Lst>
  <p:notesMasterIdLst>
    <p:notesMasterId r:id="rId35"/>
  </p:notesMasterIdLst>
  <p:handoutMasterIdLst>
    <p:handoutMasterId r:id="rId36"/>
  </p:handoutMasterIdLst>
  <p:sldIdLst>
    <p:sldId id="256" r:id="rId6"/>
    <p:sldId id="257" r:id="rId7"/>
    <p:sldId id="267" r:id="rId8"/>
    <p:sldId id="258" r:id="rId9"/>
    <p:sldId id="281" r:id="rId10"/>
    <p:sldId id="259" r:id="rId11"/>
    <p:sldId id="282" r:id="rId12"/>
    <p:sldId id="268" r:id="rId13"/>
    <p:sldId id="260" r:id="rId14"/>
    <p:sldId id="270" r:id="rId15"/>
    <p:sldId id="283" r:id="rId16"/>
    <p:sldId id="261" r:id="rId17"/>
    <p:sldId id="271" r:id="rId18"/>
    <p:sldId id="272" r:id="rId19"/>
    <p:sldId id="284" r:id="rId20"/>
    <p:sldId id="264" r:id="rId21"/>
    <p:sldId id="276" r:id="rId22"/>
    <p:sldId id="277" r:id="rId23"/>
    <p:sldId id="273" r:id="rId24"/>
    <p:sldId id="274" r:id="rId25"/>
    <p:sldId id="285" r:id="rId26"/>
    <p:sldId id="265" r:id="rId27"/>
    <p:sldId id="278" r:id="rId28"/>
    <p:sldId id="286" r:id="rId29"/>
    <p:sldId id="266" r:id="rId30"/>
    <p:sldId id="280" r:id="rId31"/>
    <p:sldId id="279" r:id="rId32"/>
    <p:sldId id="262" r:id="rId33"/>
    <p:sldId id="263" r:id="rId34"/>
  </p:sldIdLst>
  <p:sldSz cx="9144000" cy="6858000" type="screen4x3"/>
  <p:notesSz cx="7559675" cy="10691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8B2C"/>
    <a:srgbClr val="F5802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1" autoAdjust="0"/>
    <p:restoredTop sz="60585" autoAdjust="0"/>
  </p:normalViewPr>
  <p:slideViewPr>
    <p:cSldViewPr snapToGrid="0">
      <p:cViewPr varScale="1">
        <p:scale>
          <a:sx n="69" d="100"/>
          <a:sy n="69" d="100"/>
        </p:scale>
        <p:origin x="2790" y="48"/>
      </p:cViewPr>
      <p:guideLst/>
    </p:cSldViewPr>
  </p:slideViewPr>
  <p:notesTextViewPr>
    <p:cViewPr>
      <p:scale>
        <a:sx n="3" d="2"/>
        <a:sy n="3" d="2"/>
      </p:scale>
      <p:origin x="0" y="0"/>
    </p:cViewPr>
  </p:notesTextViewPr>
  <p:notesViewPr>
    <p:cSldViewPr snapToGrid="0">
      <p:cViewPr varScale="1">
        <p:scale>
          <a:sx n="75" d="100"/>
          <a:sy n="75" d="100"/>
        </p:scale>
        <p:origin x="3924"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1FDD520A-38CE-4C00-B602-A553140809A0}"/>
              </a:ext>
            </a:extLst>
          </p:cNvPr>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fr-BE"/>
          </a:p>
        </p:txBody>
      </p:sp>
      <p:sp>
        <p:nvSpPr>
          <p:cNvPr id="3" name="Espace réservé de la date 2">
            <a:extLst>
              <a:ext uri="{FF2B5EF4-FFF2-40B4-BE49-F238E27FC236}">
                <a16:creationId xmlns:a16="http://schemas.microsoft.com/office/drawing/2014/main" id="{4DEFD1B2-D425-4EDB-AFAD-753B6456B2CC}"/>
              </a:ext>
            </a:extLst>
          </p:cNvPr>
          <p:cNvSpPr>
            <a:spLocks noGrp="1"/>
          </p:cNvSpPr>
          <p:nvPr>
            <p:ph type="dt" sz="quarter" idx="1"/>
          </p:nvPr>
        </p:nvSpPr>
        <p:spPr>
          <a:xfrm>
            <a:off x="4281488" y="0"/>
            <a:ext cx="3276600" cy="536575"/>
          </a:xfrm>
          <a:prstGeom prst="rect">
            <a:avLst/>
          </a:prstGeom>
        </p:spPr>
        <p:txBody>
          <a:bodyPr vert="horz" lIns="91440" tIns="45720" rIns="91440" bIns="45720" rtlCol="0"/>
          <a:lstStyle>
            <a:lvl1pPr algn="r">
              <a:defRPr sz="1200"/>
            </a:lvl1pPr>
          </a:lstStyle>
          <a:p>
            <a:fld id="{0C1B2B98-F593-441C-8FFC-A3CFA4F2B2A9}" type="datetimeFigureOut">
              <a:rPr lang="fr-BE" smtClean="0"/>
              <a:t>04-07-18</a:t>
            </a:fld>
            <a:endParaRPr lang="fr-BE"/>
          </a:p>
        </p:txBody>
      </p:sp>
      <p:sp>
        <p:nvSpPr>
          <p:cNvPr id="4" name="Espace réservé du pied de page 3">
            <a:extLst>
              <a:ext uri="{FF2B5EF4-FFF2-40B4-BE49-F238E27FC236}">
                <a16:creationId xmlns:a16="http://schemas.microsoft.com/office/drawing/2014/main" id="{30C8CC0F-FC03-48C7-AA22-3AD1C66AE4D2}"/>
              </a:ext>
            </a:extLst>
          </p:cNvPr>
          <p:cNvSpPr>
            <a:spLocks noGrp="1"/>
          </p:cNvSpPr>
          <p:nvPr>
            <p:ph type="ftr" sz="quarter" idx="2"/>
          </p:nvPr>
        </p:nvSpPr>
        <p:spPr>
          <a:xfrm>
            <a:off x="0" y="10155238"/>
            <a:ext cx="3276600" cy="536575"/>
          </a:xfrm>
          <a:prstGeom prst="rect">
            <a:avLst/>
          </a:prstGeom>
        </p:spPr>
        <p:txBody>
          <a:bodyPr vert="horz" lIns="91440" tIns="45720" rIns="91440" bIns="45720" rtlCol="0" anchor="b"/>
          <a:lstStyle>
            <a:lvl1pPr algn="l">
              <a:defRPr sz="1200"/>
            </a:lvl1pPr>
          </a:lstStyle>
          <a:p>
            <a:endParaRPr lang="fr-BE"/>
          </a:p>
        </p:txBody>
      </p:sp>
      <p:sp>
        <p:nvSpPr>
          <p:cNvPr id="5" name="Espace réservé du numéro de diapositive 4">
            <a:extLst>
              <a:ext uri="{FF2B5EF4-FFF2-40B4-BE49-F238E27FC236}">
                <a16:creationId xmlns:a16="http://schemas.microsoft.com/office/drawing/2014/main" id="{4C2138F9-86C2-4D38-AA1E-25BAE611BBE6}"/>
              </a:ext>
            </a:extLst>
          </p:cNvPr>
          <p:cNvSpPr>
            <a:spLocks noGrp="1"/>
          </p:cNvSpPr>
          <p:nvPr>
            <p:ph type="sldNum" sz="quarter" idx="3"/>
          </p:nvPr>
        </p:nvSpPr>
        <p:spPr>
          <a:xfrm>
            <a:off x="4281488" y="10155238"/>
            <a:ext cx="3276600" cy="536575"/>
          </a:xfrm>
          <a:prstGeom prst="rect">
            <a:avLst/>
          </a:prstGeom>
        </p:spPr>
        <p:txBody>
          <a:bodyPr vert="horz" lIns="91440" tIns="45720" rIns="91440" bIns="45720" rtlCol="0" anchor="b"/>
          <a:lstStyle>
            <a:lvl1pPr algn="r">
              <a:defRPr sz="1200"/>
            </a:lvl1pPr>
          </a:lstStyle>
          <a:p>
            <a:fld id="{B20AE27E-4E80-4308-A661-72F221D72F04}" type="slidenum">
              <a:rPr lang="fr-BE" smtClean="0"/>
              <a:t>‹N°›</a:t>
            </a:fld>
            <a:endParaRPr lang="fr-BE"/>
          </a:p>
        </p:txBody>
      </p:sp>
    </p:spTree>
    <p:extLst>
      <p:ext uri="{BB962C8B-B14F-4D97-AF65-F5344CB8AC3E}">
        <p14:creationId xmlns:p14="http://schemas.microsoft.com/office/powerpoint/2010/main" val="42827170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5C65798E-93E1-4DEF-B9AC-A0C9840E82F2}" type="datetimeFigureOut">
              <a:rPr lang="fr-BE" smtClean="0"/>
              <a:t>04-07-18</a:t>
            </a:fld>
            <a:endParaRPr lang="fr-BE"/>
          </a:p>
        </p:txBody>
      </p:sp>
      <p:sp>
        <p:nvSpPr>
          <p:cNvPr id="4" name="Espace réservé de l'image des diapositives 3"/>
          <p:cNvSpPr>
            <a:spLocks noGrp="1" noRot="1" noChangeAspect="1"/>
          </p:cNvSpPr>
          <p:nvPr>
            <p:ph type="sldImg" idx="2"/>
          </p:nvPr>
        </p:nvSpPr>
        <p:spPr>
          <a:xfrm>
            <a:off x="1374775" y="1336675"/>
            <a:ext cx="4810125" cy="3608388"/>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27B5E1ED-50E7-4CB4-96DA-E3B1CF2E97D4}" type="slidenum">
              <a:rPr lang="fr-BE" smtClean="0"/>
              <a:t>‹N°›</a:t>
            </a:fld>
            <a:endParaRPr lang="fr-BE"/>
          </a:p>
        </p:txBody>
      </p:sp>
    </p:spTree>
    <p:extLst>
      <p:ext uri="{BB962C8B-B14F-4D97-AF65-F5344CB8AC3E}">
        <p14:creationId xmlns:p14="http://schemas.microsoft.com/office/powerpoint/2010/main" val="565623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1</a:t>
            </a:fld>
            <a:endParaRPr lang="fr-BE"/>
          </a:p>
        </p:txBody>
      </p:sp>
    </p:spTree>
    <p:extLst>
      <p:ext uri="{BB962C8B-B14F-4D97-AF65-F5344CB8AC3E}">
        <p14:creationId xmlns:p14="http://schemas.microsoft.com/office/powerpoint/2010/main" val="3197362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Site É S’cape - &gt; </a:t>
            </a:r>
            <a:r>
              <a:rPr lang="fr-FR" dirty="0"/>
              <a:t>l’académie de Créteil, ce site, créé en mai 2017</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Problème : L’utilisation de Moodle n’est qu’un support technique en présentiel</a:t>
            </a:r>
          </a:p>
          <a:p>
            <a:r>
              <a:rPr lang="fr-BE" dirty="0"/>
              <a:t>particulier. </a:t>
            </a:r>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10</a:t>
            </a:fld>
            <a:endParaRPr lang="fr-BE"/>
          </a:p>
        </p:txBody>
      </p:sp>
    </p:spTree>
    <p:extLst>
      <p:ext uri="{BB962C8B-B14F-4D97-AF65-F5344CB8AC3E}">
        <p14:creationId xmlns:p14="http://schemas.microsoft.com/office/powerpoint/2010/main" val="4019453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Introduire le « jeu » 7 titres de films se cachent dans la présentation…. </a:t>
            </a:r>
          </a:p>
          <a:p>
            <a:endParaRPr lang="fr-BE" dirty="0"/>
          </a:p>
          <a:p>
            <a:r>
              <a:rPr lang="fr-BE" dirty="0"/>
              <a:t>Un escape </a:t>
            </a:r>
            <a:r>
              <a:rPr lang="fr-BE" dirty="0" err="1"/>
              <a:t>game</a:t>
            </a:r>
            <a:r>
              <a:rPr lang="fr-BE" dirty="0"/>
              <a:t>, est composé d’énigmes, c’est pourquoi je vous en propose une en filigrane de </a:t>
            </a:r>
            <a:r>
              <a:rPr lang="fr-BE"/>
              <a:t>la présentation. </a:t>
            </a:r>
          </a:p>
          <a:p>
            <a:endParaRPr lang="fr-BE" dirty="0"/>
          </a:p>
          <a:p>
            <a:r>
              <a:rPr lang="fr-BE" dirty="0"/>
              <a:t>Serez-vous les retrouver ? Vous pourrez déposer vos réponses sur le forum de la communication. Attention, je donne des indices dans la présentation. </a:t>
            </a:r>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11</a:t>
            </a:fld>
            <a:endParaRPr lang="fr-BE"/>
          </a:p>
        </p:txBody>
      </p:sp>
    </p:spTree>
    <p:extLst>
      <p:ext uri="{BB962C8B-B14F-4D97-AF65-F5344CB8AC3E}">
        <p14:creationId xmlns:p14="http://schemas.microsoft.com/office/powerpoint/2010/main" val="1566743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Il est faux de dire que je n’ai rien trouvé… J’ai trouvé des guides et des pistes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Créer son escape </a:t>
            </a:r>
            <a:r>
              <a:rPr lang="fr-BE" dirty="0" err="1"/>
              <a:t>game</a:t>
            </a:r>
            <a:r>
              <a:rPr lang="fr-BE" dirty="0"/>
              <a:t> en 7 étapes !</a:t>
            </a:r>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12</a:t>
            </a:fld>
            <a:endParaRPr lang="fr-BE"/>
          </a:p>
        </p:txBody>
      </p:sp>
    </p:spTree>
    <p:extLst>
      <p:ext uri="{BB962C8B-B14F-4D97-AF65-F5344CB8AC3E}">
        <p14:creationId xmlns:p14="http://schemas.microsoft.com/office/powerpoint/2010/main" val="3901097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Tourner et retourner dans tous les sens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Quel scénario expliquerait l ’  « enfermement » dans une logiciel informatique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Cohérent par rapport au sujet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Immersif -&gt; l’univers devait être construit et crédible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Logique -&gt; par rapport au deux points précédents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Enjeux -&gt; quel est le risque ?</a:t>
            </a:r>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13</a:t>
            </a:fld>
            <a:endParaRPr lang="fr-BE"/>
          </a:p>
        </p:txBody>
      </p:sp>
    </p:spTree>
    <p:extLst>
      <p:ext uri="{BB962C8B-B14F-4D97-AF65-F5344CB8AC3E}">
        <p14:creationId xmlns:p14="http://schemas.microsoft.com/office/powerpoint/2010/main" val="550310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Histoire -&gt; prof qui doit faire une présentation sur l’évaluation à ses collègues, veut revoir ses notes et sa présentation mais un virus a attaqué son ordinateur.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Répond aux 4 points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Cohérent -&gt; Le lien est fait avec le sujet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Immersif -&gt; Risque de confondre avec la réalité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Logique -&gt; Il faut débloquer les dossiers petit à petit.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Enjeux -&gt; Perte des fichiers (fictif)</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A partir de là tout le déroulement de l’escape Game m’a parut clair.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14</a:t>
            </a:fld>
            <a:endParaRPr lang="fr-BE"/>
          </a:p>
        </p:txBody>
      </p:sp>
    </p:spTree>
    <p:extLst>
      <p:ext uri="{BB962C8B-B14F-4D97-AF65-F5344CB8AC3E}">
        <p14:creationId xmlns:p14="http://schemas.microsoft.com/office/powerpoint/2010/main" val="4160324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Introduire le « jeu » 7 titres de films se cachent dans la présentation…. </a:t>
            </a:r>
          </a:p>
          <a:p>
            <a:endParaRPr lang="fr-BE" dirty="0"/>
          </a:p>
          <a:p>
            <a:r>
              <a:rPr lang="fr-BE" dirty="0"/>
              <a:t>Un escape </a:t>
            </a:r>
            <a:r>
              <a:rPr lang="fr-BE" dirty="0" err="1"/>
              <a:t>game</a:t>
            </a:r>
            <a:r>
              <a:rPr lang="fr-BE" dirty="0"/>
              <a:t>, est composé d’énigmes, c’est pourquoi je vous en propose une en filigrane de </a:t>
            </a:r>
            <a:r>
              <a:rPr lang="fr-BE"/>
              <a:t>la présentation. </a:t>
            </a:r>
          </a:p>
          <a:p>
            <a:endParaRPr lang="fr-BE" dirty="0"/>
          </a:p>
          <a:p>
            <a:r>
              <a:rPr lang="fr-BE" dirty="0"/>
              <a:t>Serez-vous les retrouver ? Vous pourrez déposer vos réponses sur le forum de la communication. Attention, je donne des indices dans la présentation. </a:t>
            </a:r>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15</a:t>
            </a:fld>
            <a:endParaRPr lang="fr-BE"/>
          </a:p>
        </p:txBody>
      </p:sp>
    </p:spTree>
    <p:extLst>
      <p:ext uri="{BB962C8B-B14F-4D97-AF65-F5344CB8AC3E}">
        <p14:creationId xmlns:p14="http://schemas.microsoft.com/office/powerpoint/2010/main" val="1273507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Tout doit être dans Moodle -&gt; pas d’outil externe (</a:t>
            </a:r>
            <a:r>
              <a:rPr lang="fr-BE" dirty="0" err="1"/>
              <a:t>Qrcode</a:t>
            </a:r>
            <a:r>
              <a:rPr lang="fr-BE" dirty="0"/>
              <a:t>, autres sites …) </a:t>
            </a:r>
            <a:r>
              <a:rPr lang="fr-BE" b="1" dirty="0"/>
              <a:t>Exception : H5P</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Un jeu non-linéaire pour donner un sentiment de liberté et être plus proche d’une escape Live. </a:t>
            </a:r>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16</a:t>
            </a:fld>
            <a:endParaRPr lang="fr-BE"/>
          </a:p>
        </p:txBody>
      </p:sp>
    </p:spTree>
    <p:extLst>
      <p:ext uri="{BB962C8B-B14F-4D97-AF65-F5344CB8AC3E}">
        <p14:creationId xmlns:p14="http://schemas.microsoft.com/office/powerpoint/2010/main" val="411870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Consulter tous les documents</a:t>
            </a:r>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17</a:t>
            </a:fld>
            <a:endParaRPr lang="fr-BE"/>
          </a:p>
        </p:txBody>
      </p:sp>
    </p:spTree>
    <p:extLst>
      <p:ext uri="{BB962C8B-B14F-4D97-AF65-F5344CB8AC3E}">
        <p14:creationId xmlns:p14="http://schemas.microsoft.com/office/powerpoint/2010/main" val="4099154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Tout doit être dans Moodle -&gt; pas d’outil externe (</a:t>
            </a:r>
            <a:r>
              <a:rPr lang="fr-BE" dirty="0" err="1"/>
              <a:t>Qrcode</a:t>
            </a:r>
            <a:r>
              <a:rPr lang="fr-BE" dirty="0"/>
              <a:t>, autres sites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Un jeu non-linéaire pour donner un sentiment de liberté et être plus proche d’une escape Live. </a:t>
            </a:r>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18</a:t>
            </a:fld>
            <a:endParaRPr lang="fr-BE"/>
          </a:p>
        </p:txBody>
      </p:sp>
    </p:spTree>
    <p:extLst>
      <p:ext uri="{BB962C8B-B14F-4D97-AF65-F5344CB8AC3E}">
        <p14:creationId xmlns:p14="http://schemas.microsoft.com/office/powerpoint/2010/main" val="2415392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Je me perdais dans mes énigmes, il m’aurait fallu </a:t>
            </a:r>
            <a:r>
              <a:rPr lang="fr-BE" b="1" dirty="0"/>
              <a:t>un sixième sens </a:t>
            </a:r>
            <a:r>
              <a:rPr lang="fr-BE" dirty="0"/>
              <a:t>bien développé pour m’y retrouver.</a:t>
            </a:r>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19</a:t>
            </a:fld>
            <a:endParaRPr lang="fr-BE"/>
          </a:p>
        </p:txBody>
      </p:sp>
    </p:spTree>
    <p:extLst>
      <p:ext uri="{BB962C8B-B14F-4D97-AF65-F5344CB8AC3E}">
        <p14:creationId xmlns:p14="http://schemas.microsoft.com/office/powerpoint/2010/main" val="3227716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Introduire le « jeu » 7 titres de films se cachent dans la présentation…. </a:t>
            </a:r>
          </a:p>
          <a:p>
            <a:endParaRPr lang="fr-BE" dirty="0"/>
          </a:p>
          <a:p>
            <a:r>
              <a:rPr lang="fr-BE" dirty="0"/>
              <a:t>Un escape </a:t>
            </a:r>
            <a:r>
              <a:rPr lang="fr-BE" dirty="0" err="1"/>
              <a:t>game</a:t>
            </a:r>
            <a:r>
              <a:rPr lang="fr-BE" dirty="0"/>
              <a:t>, est composé d’énigmes, c’est pourquoi je vous en propose une en filigrane de </a:t>
            </a:r>
            <a:r>
              <a:rPr lang="fr-BE"/>
              <a:t>la présentation. </a:t>
            </a:r>
          </a:p>
          <a:p>
            <a:endParaRPr lang="fr-BE" dirty="0"/>
          </a:p>
          <a:p>
            <a:r>
              <a:rPr lang="fr-BE" dirty="0"/>
              <a:t>Serez-vous les retrouver ? Vous pourrez déposer vos réponses sur le forum de la communication. Attention, je donne des indices dans la présentation. </a:t>
            </a:r>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2</a:t>
            </a:fld>
            <a:endParaRPr lang="fr-BE"/>
          </a:p>
        </p:txBody>
      </p:sp>
    </p:spTree>
    <p:extLst>
      <p:ext uri="{BB962C8B-B14F-4D97-AF65-F5344CB8AC3E}">
        <p14:creationId xmlns:p14="http://schemas.microsoft.com/office/powerpoint/2010/main" val="1488352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20</a:t>
            </a:fld>
            <a:endParaRPr lang="fr-BE"/>
          </a:p>
        </p:txBody>
      </p:sp>
    </p:spTree>
    <p:extLst>
      <p:ext uri="{BB962C8B-B14F-4D97-AF65-F5344CB8AC3E}">
        <p14:creationId xmlns:p14="http://schemas.microsoft.com/office/powerpoint/2010/main" val="3289217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Introduire le « jeu » 7 titres de films se cachent dans la présentation…. </a:t>
            </a:r>
          </a:p>
          <a:p>
            <a:endParaRPr lang="fr-BE" dirty="0"/>
          </a:p>
          <a:p>
            <a:r>
              <a:rPr lang="fr-BE" dirty="0"/>
              <a:t>Un escape </a:t>
            </a:r>
            <a:r>
              <a:rPr lang="fr-BE" dirty="0" err="1"/>
              <a:t>game</a:t>
            </a:r>
            <a:r>
              <a:rPr lang="fr-BE" dirty="0"/>
              <a:t>, est composé d’énigmes, c’est pourquoi je vous en propose une en filigrane de </a:t>
            </a:r>
            <a:r>
              <a:rPr lang="fr-BE"/>
              <a:t>la présentation. </a:t>
            </a:r>
          </a:p>
          <a:p>
            <a:endParaRPr lang="fr-BE" dirty="0"/>
          </a:p>
          <a:p>
            <a:r>
              <a:rPr lang="fr-BE" dirty="0"/>
              <a:t>Serez-vous les retrouver ? Vous pourrez déposer vos réponses sur le forum de la communication. Attention, je donne des indices dans la présentation. </a:t>
            </a:r>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21</a:t>
            </a:fld>
            <a:endParaRPr lang="fr-BE"/>
          </a:p>
        </p:txBody>
      </p:sp>
    </p:spTree>
    <p:extLst>
      <p:ext uri="{BB962C8B-B14F-4D97-AF65-F5344CB8AC3E}">
        <p14:creationId xmlns:p14="http://schemas.microsoft.com/office/powerpoint/2010/main" val="728022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Habituellement, il y a un maître du jeu, mais à distance, ce n’est pas possible.</a:t>
            </a:r>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22</a:t>
            </a:fld>
            <a:endParaRPr lang="fr-BE"/>
          </a:p>
        </p:txBody>
      </p:sp>
    </p:spTree>
    <p:extLst>
      <p:ext uri="{BB962C8B-B14F-4D97-AF65-F5344CB8AC3E}">
        <p14:creationId xmlns:p14="http://schemas.microsoft.com/office/powerpoint/2010/main" val="1529209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Avatar -&gt; personne n’est pas seul, donne des conseils et des indices. Mais aussi un élément du scénario.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Nommé -&gt; Doc Antivirus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err="1"/>
              <a:t>Interractif</a:t>
            </a:r>
            <a:r>
              <a:rPr lang="fr-BE" dirty="0"/>
              <a:t> avec essais multiples + glossaire</a:t>
            </a:r>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23</a:t>
            </a:fld>
            <a:endParaRPr lang="fr-BE"/>
          </a:p>
        </p:txBody>
      </p:sp>
    </p:spTree>
    <p:extLst>
      <p:ext uri="{BB962C8B-B14F-4D97-AF65-F5344CB8AC3E}">
        <p14:creationId xmlns:p14="http://schemas.microsoft.com/office/powerpoint/2010/main" val="3577556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Introduire le « jeu » 7 titres de films se cachent dans la présentation…. </a:t>
            </a:r>
          </a:p>
          <a:p>
            <a:endParaRPr lang="fr-BE" dirty="0"/>
          </a:p>
          <a:p>
            <a:r>
              <a:rPr lang="fr-BE" dirty="0"/>
              <a:t>Un escape </a:t>
            </a:r>
            <a:r>
              <a:rPr lang="fr-BE" dirty="0" err="1"/>
              <a:t>game</a:t>
            </a:r>
            <a:r>
              <a:rPr lang="fr-BE" dirty="0"/>
              <a:t>, est composé d’énigmes, c’est pourquoi je vous en propose une en filigrane de </a:t>
            </a:r>
            <a:r>
              <a:rPr lang="fr-BE"/>
              <a:t>la présentation. </a:t>
            </a:r>
          </a:p>
          <a:p>
            <a:endParaRPr lang="fr-BE" dirty="0"/>
          </a:p>
          <a:p>
            <a:r>
              <a:rPr lang="fr-BE" dirty="0"/>
              <a:t>Serez-vous les retrouver ? Vous pourrez déposer vos réponses sur le forum de la communication. Attention, je donne des indices dans la présentation. </a:t>
            </a:r>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24</a:t>
            </a:fld>
            <a:endParaRPr lang="fr-BE"/>
          </a:p>
        </p:txBody>
      </p:sp>
    </p:spTree>
    <p:extLst>
      <p:ext uri="{BB962C8B-B14F-4D97-AF65-F5344CB8AC3E}">
        <p14:creationId xmlns:p14="http://schemas.microsoft.com/office/powerpoint/2010/main" val="402210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Qu’en pensent les utilisateurs ? -&gt; On ne sait pas car pas encore diffusé.</a:t>
            </a:r>
          </a:p>
          <a:p>
            <a:r>
              <a:rPr lang="fr-BE" dirty="0"/>
              <a:t>Du coup, petit retour en arrière sur ce que j’en pense.</a:t>
            </a:r>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25</a:t>
            </a:fld>
            <a:endParaRPr lang="fr-BE"/>
          </a:p>
        </p:txBody>
      </p:sp>
    </p:spTree>
    <p:extLst>
      <p:ext uri="{BB962C8B-B14F-4D97-AF65-F5344CB8AC3E}">
        <p14:creationId xmlns:p14="http://schemas.microsoft.com/office/powerpoint/2010/main" val="2088178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Equilibre entre l’intellect du formateur et le vécu du  « joueur »</a:t>
            </a:r>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26</a:t>
            </a:fld>
            <a:endParaRPr lang="fr-BE"/>
          </a:p>
        </p:txBody>
      </p:sp>
    </p:spTree>
    <p:extLst>
      <p:ext uri="{BB962C8B-B14F-4D97-AF65-F5344CB8AC3E}">
        <p14:creationId xmlns:p14="http://schemas.microsoft.com/office/powerpoint/2010/main" val="3326262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2800" b="1" dirty="0"/>
              <a:t>Indice : Pour une fois, cette belle idée ne vient ni d’Amérique ni même de l’Ouest.</a:t>
            </a:r>
          </a:p>
          <a:p>
            <a:endParaRPr lang="fr-BE" dirty="0"/>
          </a:p>
          <a:p>
            <a:r>
              <a:rPr lang="fr-BE" dirty="0"/>
              <a:t>1° Japon -&gt; Crimson Room</a:t>
            </a:r>
          </a:p>
          <a:p>
            <a:r>
              <a:rPr lang="fr-BE" dirty="0"/>
              <a:t>2° Japon -&gt; Première version Live</a:t>
            </a:r>
          </a:p>
          <a:p>
            <a:r>
              <a:rPr lang="fr-BE" dirty="0"/>
              <a:t>3° Hongrie -&gt; Arrivée en Europe (puis Londres 2012 ,France et au Canada 2013 et Belgique en 2015)</a:t>
            </a:r>
          </a:p>
          <a:p>
            <a:r>
              <a:rPr lang="fr-BE" dirty="0"/>
              <a:t>4° France -&gt; Escape </a:t>
            </a:r>
            <a:r>
              <a:rPr lang="fr-BE" dirty="0" err="1"/>
              <a:t>game</a:t>
            </a:r>
            <a:r>
              <a:rPr lang="fr-BE" dirty="0"/>
              <a:t> pédagogique -&gt; Réintroduisant l’ordinateur</a:t>
            </a:r>
          </a:p>
          <a:p>
            <a:r>
              <a:rPr lang="fr-BE" dirty="0"/>
              <a:t>5° Monde ? -&gt; L’avenir de l’escape-</a:t>
            </a:r>
            <a:r>
              <a:rPr lang="fr-BE" dirty="0" err="1"/>
              <a:t>game</a:t>
            </a:r>
            <a:r>
              <a:rPr lang="fr-BE" dirty="0"/>
              <a:t> sera la RV ? </a:t>
            </a:r>
          </a:p>
          <a:p>
            <a:endParaRPr lang="fr-BE" dirty="0"/>
          </a:p>
          <a:p>
            <a:r>
              <a:rPr lang="fr-BE" dirty="0"/>
              <a:t>La boucle serait bouclée en retournant à un jeu vidéo</a:t>
            </a:r>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3</a:t>
            </a:fld>
            <a:endParaRPr lang="fr-BE"/>
          </a:p>
        </p:txBody>
      </p:sp>
    </p:spTree>
    <p:extLst>
      <p:ext uri="{BB962C8B-B14F-4D97-AF65-F5344CB8AC3E}">
        <p14:creationId xmlns:p14="http://schemas.microsoft.com/office/powerpoint/2010/main" val="4070494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spc="-1" dirty="0">
                <a:solidFill>
                  <a:srgbClr val="1F497D"/>
                </a:solidFill>
                <a:uFill>
                  <a:solidFill>
                    <a:srgbClr val="FFFFFF"/>
                  </a:solidFill>
                </a:uFill>
              </a:rPr>
              <a:t>Le jeu consiste la plupart du temps à parvenir à s’échapper d’une pièce dans une durée limitée et se pratique principalement en groupe. Les joueurs doivent chercher des indices disséminés dans une pièce, puis les combiner entre eux pour pouvoir avancer dans l’énigme et sortir de la pièce (WIKIPEDIA)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strike="noStrike" spc="-1" dirty="0">
              <a:solidFill>
                <a:srgbClr val="1F497D"/>
              </a:solidFill>
              <a:uFill>
                <a:solidFill>
                  <a:srgbClr val="FFFFFF"/>
                </a:solidFill>
              </a:u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600" b="0" strike="noStrike" spc="-1" dirty="0">
              <a:solidFill>
                <a:srgbClr val="000000"/>
              </a:solidFill>
              <a:uFill>
                <a:solidFill>
                  <a:srgbClr val="FFFFFF"/>
                </a:solidFill>
              </a:uFill>
              <a:latin typeface="+mn-lt"/>
            </a:endParaRPr>
          </a:p>
          <a:p>
            <a:endParaRPr lang="fr-BE" dirty="0"/>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4</a:t>
            </a:fld>
            <a:endParaRPr lang="fr-BE"/>
          </a:p>
        </p:txBody>
      </p:sp>
    </p:spTree>
    <p:extLst>
      <p:ext uri="{BB962C8B-B14F-4D97-AF65-F5344CB8AC3E}">
        <p14:creationId xmlns:p14="http://schemas.microsoft.com/office/powerpoint/2010/main" val="1979823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Introduire le « jeu » 7 titres de films se cachent dans la présentation…. </a:t>
            </a:r>
          </a:p>
          <a:p>
            <a:endParaRPr lang="fr-BE" dirty="0"/>
          </a:p>
          <a:p>
            <a:r>
              <a:rPr lang="fr-BE" dirty="0"/>
              <a:t>Un escape </a:t>
            </a:r>
            <a:r>
              <a:rPr lang="fr-BE" dirty="0" err="1"/>
              <a:t>game</a:t>
            </a:r>
            <a:r>
              <a:rPr lang="fr-BE" dirty="0"/>
              <a:t>, est composé d’énigmes, c’est pourquoi je vous en propose une en filigrane de </a:t>
            </a:r>
            <a:r>
              <a:rPr lang="fr-BE"/>
              <a:t>la présentation. </a:t>
            </a:r>
          </a:p>
          <a:p>
            <a:endParaRPr lang="fr-BE" dirty="0"/>
          </a:p>
          <a:p>
            <a:r>
              <a:rPr lang="fr-BE" dirty="0"/>
              <a:t>Serez-vous les retrouver ? Vous pourrez déposer vos réponses sur le forum de la communication. Attention, je donne des indices dans la présentation. </a:t>
            </a:r>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5</a:t>
            </a:fld>
            <a:endParaRPr lang="fr-BE"/>
          </a:p>
        </p:txBody>
      </p:sp>
    </p:spTree>
    <p:extLst>
      <p:ext uri="{BB962C8B-B14F-4D97-AF65-F5344CB8AC3E}">
        <p14:creationId xmlns:p14="http://schemas.microsoft.com/office/powerpoint/2010/main" val="23085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Introduire la dia en posant une ambiance ….</a:t>
            </a:r>
          </a:p>
          <a:p>
            <a:endParaRPr lang="fr-BE" dirty="0"/>
          </a:p>
          <a:p>
            <a:r>
              <a:rPr lang="fr-BE" dirty="0"/>
              <a:t>Réunion avec des conseillers péda</a:t>
            </a:r>
          </a:p>
          <a:p>
            <a:endParaRPr lang="fr-BE" dirty="0"/>
          </a:p>
          <a:p>
            <a:r>
              <a:rPr lang="fr-BE" dirty="0"/>
              <a:t>Dynamiser des dossiers d’accompagnement pour les nouveaux enseignants</a:t>
            </a:r>
          </a:p>
          <a:p>
            <a:endParaRPr lang="fr-BE" dirty="0"/>
          </a:p>
          <a:p>
            <a:r>
              <a:rPr lang="fr-BE" dirty="0"/>
              <a:t>Idée lancée comme un défi</a:t>
            </a:r>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6</a:t>
            </a:fld>
            <a:endParaRPr lang="fr-BE"/>
          </a:p>
        </p:txBody>
      </p:sp>
    </p:spTree>
    <p:extLst>
      <p:ext uri="{BB962C8B-B14F-4D97-AF65-F5344CB8AC3E}">
        <p14:creationId xmlns:p14="http://schemas.microsoft.com/office/powerpoint/2010/main" val="191006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Introduire le « jeu » 7 titres de films se cachent dans la présentation…. </a:t>
            </a:r>
          </a:p>
          <a:p>
            <a:endParaRPr lang="fr-BE" dirty="0"/>
          </a:p>
          <a:p>
            <a:r>
              <a:rPr lang="fr-BE" dirty="0"/>
              <a:t>Un escape </a:t>
            </a:r>
            <a:r>
              <a:rPr lang="fr-BE" dirty="0" err="1"/>
              <a:t>game</a:t>
            </a:r>
            <a:r>
              <a:rPr lang="fr-BE" dirty="0"/>
              <a:t>, est composé d’énigmes, c’est pourquoi je vous en propose une en filigrane de </a:t>
            </a:r>
            <a:r>
              <a:rPr lang="fr-BE"/>
              <a:t>la présentation. </a:t>
            </a:r>
          </a:p>
          <a:p>
            <a:endParaRPr lang="fr-BE" dirty="0"/>
          </a:p>
          <a:p>
            <a:r>
              <a:rPr lang="fr-BE" dirty="0"/>
              <a:t>Serez-vous les retrouver ? Vous pourrez déposer vos réponses sur le forum de la communication. Attention, je donne des indices dans la présentation. </a:t>
            </a:r>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7</a:t>
            </a:fld>
            <a:endParaRPr lang="fr-BE"/>
          </a:p>
        </p:txBody>
      </p:sp>
    </p:spTree>
    <p:extLst>
      <p:ext uri="{BB962C8B-B14F-4D97-AF65-F5344CB8AC3E}">
        <p14:creationId xmlns:p14="http://schemas.microsoft.com/office/powerpoint/2010/main" val="3219114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Il allait falloir que je m’enfonce dans la réalité des escapes </a:t>
            </a:r>
            <a:r>
              <a:rPr lang="fr-BE" dirty="0" err="1"/>
              <a:t>games</a:t>
            </a:r>
            <a:r>
              <a:rPr lang="fr-BE" dirty="0"/>
              <a:t>…</a:t>
            </a:r>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8</a:t>
            </a:fld>
            <a:endParaRPr lang="fr-BE"/>
          </a:p>
        </p:txBody>
      </p:sp>
    </p:spTree>
    <p:extLst>
      <p:ext uri="{BB962C8B-B14F-4D97-AF65-F5344CB8AC3E}">
        <p14:creationId xmlns:p14="http://schemas.microsoft.com/office/powerpoint/2010/main" val="324019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Escape </a:t>
            </a:r>
            <a:r>
              <a:rPr lang="fr-BE" dirty="0" err="1"/>
              <a:t>game</a:t>
            </a:r>
            <a:r>
              <a:rPr lang="fr-BE" dirty="0"/>
              <a:t> découverte de Moodle</a:t>
            </a:r>
          </a:p>
          <a:p>
            <a:endParaRPr lang="fr-BE" dirty="0"/>
          </a:p>
          <a:p>
            <a:r>
              <a:rPr lang="fr-BE" dirty="0"/>
              <a:t>Problème : Le sujet était la plateforme -&gt; pas d’indice pour exploiter un sujet particulier. </a:t>
            </a:r>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9</a:t>
            </a:fld>
            <a:endParaRPr lang="fr-BE"/>
          </a:p>
        </p:txBody>
      </p:sp>
    </p:spTree>
    <p:extLst>
      <p:ext uri="{BB962C8B-B14F-4D97-AF65-F5344CB8AC3E}">
        <p14:creationId xmlns:p14="http://schemas.microsoft.com/office/powerpoint/2010/main" val="1640594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27" name="PlaceHolder 2"/>
          <p:cNvSpPr>
            <a:spLocks noGrp="1"/>
          </p:cNvSpPr>
          <p:nvPr>
            <p:ph type="body"/>
          </p:nvPr>
        </p:nvSpPr>
        <p:spPr>
          <a:xfrm>
            <a:off x="255960" y="1269720"/>
            <a:ext cx="914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28" name="PlaceHolder 3"/>
          <p:cNvSpPr>
            <a:spLocks noGrp="1"/>
          </p:cNvSpPr>
          <p:nvPr>
            <p:ph type="body"/>
          </p:nvPr>
        </p:nvSpPr>
        <p:spPr>
          <a:xfrm>
            <a:off x="255960" y="1747440"/>
            <a:ext cx="914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30" name="PlaceHolder 2"/>
          <p:cNvSpPr>
            <a:spLocks noGrp="1"/>
          </p:cNvSpPr>
          <p:nvPr>
            <p:ph type="body"/>
          </p:nvPr>
        </p:nvSpPr>
        <p:spPr>
          <a:xfrm>
            <a:off x="255960" y="126972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31" name="PlaceHolder 3"/>
          <p:cNvSpPr>
            <a:spLocks noGrp="1"/>
          </p:cNvSpPr>
          <p:nvPr>
            <p:ph type="body"/>
          </p:nvPr>
        </p:nvSpPr>
        <p:spPr>
          <a:xfrm>
            <a:off x="724680" y="126972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32" name="PlaceHolder 4"/>
          <p:cNvSpPr>
            <a:spLocks noGrp="1"/>
          </p:cNvSpPr>
          <p:nvPr>
            <p:ph type="body"/>
          </p:nvPr>
        </p:nvSpPr>
        <p:spPr>
          <a:xfrm>
            <a:off x="724680" y="174744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33" name="PlaceHolder 5"/>
          <p:cNvSpPr>
            <a:spLocks noGrp="1"/>
          </p:cNvSpPr>
          <p:nvPr>
            <p:ph type="body"/>
          </p:nvPr>
        </p:nvSpPr>
        <p:spPr>
          <a:xfrm>
            <a:off x="255960" y="174744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35" name="PlaceHolder 2"/>
          <p:cNvSpPr>
            <a:spLocks noGrp="1"/>
          </p:cNvSpPr>
          <p:nvPr>
            <p:ph type="body"/>
          </p:nvPr>
        </p:nvSpPr>
        <p:spPr>
          <a:xfrm>
            <a:off x="255960" y="1269720"/>
            <a:ext cx="914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36" name="PlaceHolder 3"/>
          <p:cNvSpPr>
            <a:spLocks noGrp="1"/>
          </p:cNvSpPr>
          <p:nvPr>
            <p:ph type="body"/>
          </p:nvPr>
        </p:nvSpPr>
        <p:spPr>
          <a:xfrm>
            <a:off x="255960" y="1269720"/>
            <a:ext cx="914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pic>
        <p:nvPicPr>
          <p:cNvPr id="37" name="Image 36"/>
          <p:cNvPicPr/>
          <p:nvPr/>
        </p:nvPicPr>
        <p:blipFill>
          <a:blip r:embed="rId2"/>
          <a:stretch/>
        </p:blipFill>
        <p:spPr>
          <a:xfrm>
            <a:off x="255600" y="1361880"/>
            <a:ext cx="914040" cy="729000"/>
          </a:xfrm>
          <a:prstGeom prst="rect">
            <a:avLst/>
          </a:prstGeom>
          <a:ln>
            <a:noFill/>
          </a:ln>
        </p:spPr>
      </p:pic>
      <p:pic>
        <p:nvPicPr>
          <p:cNvPr id="38" name="Image 37"/>
          <p:cNvPicPr/>
          <p:nvPr/>
        </p:nvPicPr>
        <p:blipFill>
          <a:blip r:embed="rId2"/>
          <a:stretch/>
        </p:blipFill>
        <p:spPr>
          <a:xfrm>
            <a:off x="255600" y="1361880"/>
            <a:ext cx="914040" cy="72900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55" name="PlaceHolder 2"/>
          <p:cNvSpPr>
            <a:spLocks noGrp="1"/>
          </p:cNvSpPr>
          <p:nvPr>
            <p:ph type="subTitle"/>
          </p:nvPr>
        </p:nvSpPr>
        <p:spPr>
          <a:xfrm>
            <a:off x="255960" y="131400"/>
            <a:ext cx="914040" cy="3190680"/>
          </a:xfrm>
          <a:prstGeom prst="rect">
            <a:avLst/>
          </a:prstGeom>
        </p:spPr>
        <p:txBody>
          <a:bodyPr lIns="0" tIns="0" rIns="0" bIns="0" anchor="ctr"/>
          <a:lstStyle/>
          <a:p>
            <a:pPr algn="ctr"/>
            <a:endParaRPr lang="fr-B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57" name="PlaceHolder 2"/>
          <p:cNvSpPr>
            <a:spLocks noGrp="1"/>
          </p:cNvSpPr>
          <p:nvPr>
            <p:ph type="body"/>
          </p:nvPr>
        </p:nvSpPr>
        <p:spPr>
          <a:xfrm>
            <a:off x="255960" y="1269720"/>
            <a:ext cx="914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59" name="PlaceHolder 2"/>
          <p:cNvSpPr>
            <a:spLocks noGrp="1"/>
          </p:cNvSpPr>
          <p:nvPr>
            <p:ph type="body"/>
          </p:nvPr>
        </p:nvSpPr>
        <p:spPr>
          <a:xfrm>
            <a:off x="255960" y="1269720"/>
            <a:ext cx="446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60" name="PlaceHolder 3"/>
          <p:cNvSpPr>
            <a:spLocks noGrp="1"/>
          </p:cNvSpPr>
          <p:nvPr>
            <p:ph type="body"/>
          </p:nvPr>
        </p:nvSpPr>
        <p:spPr>
          <a:xfrm>
            <a:off x="724680" y="1269720"/>
            <a:ext cx="446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B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64" name="PlaceHolder 2"/>
          <p:cNvSpPr>
            <a:spLocks noGrp="1"/>
          </p:cNvSpPr>
          <p:nvPr>
            <p:ph type="body"/>
          </p:nvPr>
        </p:nvSpPr>
        <p:spPr>
          <a:xfrm>
            <a:off x="255960" y="126972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65" name="PlaceHolder 3"/>
          <p:cNvSpPr>
            <a:spLocks noGrp="1"/>
          </p:cNvSpPr>
          <p:nvPr>
            <p:ph type="body"/>
          </p:nvPr>
        </p:nvSpPr>
        <p:spPr>
          <a:xfrm>
            <a:off x="255960" y="174744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66" name="PlaceHolder 4"/>
          <p:cNvSpPr>
            <a:spLocks noGrp="1"/>
          </p:cNvSpPr>
          <p:nvPr>
            <p:ph type="body"/>
          </p:nvPr>
        </p:nvSpPr>
        <p:spPr>
          <a:xfrm>
            <a:off x="724680" y="1269720"/>
            <a:ext cx="446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6" name="PlaceHolder 2"/>
          <p:cNvSpPr>
            <a:spLocks noGrp="1"/>
          </p:cNvSpPr>
          <p:nvPr>
            <p:ph type="subTitle"/>
          </p:nvPr>
        </p:nvSpPr>
        <p:spPr>
          <a:xfrm>
            <a:off x="255960" y="131400"/>
            <a:ext cx="914040" cy="3190680"/>
          </a:xfrm>
          <a:prstGeom prst="rect">
            <a:avLst/>
          </a:prstGeom>
        </p:spPr>
        <p:txBody>
          <a:bodyPr lIns="0" tIns="0" rIns="0" bIns="0" anchor="ctr"/>
          <a:lstStyle/>
          <a:p>
            <a:pPr algn="ctr"/>
            <a:endParaRPr lang="fr-B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68" name="PlaceHolder 2"/>
          <p:cNvSpPr>
            <a:spLocks noGrp="1"/>
          </p:cNvSpPr>
          <p:nvPr>
            <p:ph type="body"/>
          </p:nvPr>
        </p:nvSpPr>
        <p:spPr>
          <a:xfrm>
            <a:off x="255960" y="1269720"/>
            <a:ext cx="446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69" name="PlaceHolder 3"/>
          <p:cNvSpPr>
            <a:spLocks noGrp="1"/>
          </p:cNvSpPr>
          <p:nvPr>
            <p:ph type="body"/>
          </p:nvPr>
        </p:nvSpPr>
        <p:spPr>
          <a:xfrm>
            <a:off x="724680" y="126972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70" name="PlaceHolder 4"/>
          <p:cNvSpPr>
            <a:spLocks noGrp="1"/>
          </p:cNvSpPr>
          <p:nvPr>
            <p:ph type="body"/>
          </p:nvPr>
        </p:nvSpPr>
        <p:spPr>
          <a:xfrm>
            <a:off x="724680" y="174744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72" name="PlaceHolder 2"/>
          <p:cNvSpPr>
            <a:spLocks noGrp="1"/>
          </p:cNvSpPr>
          <p:nvPr>
            <p:ph type="body"/>
          </p:nvPr>
        </p:nvSpPr>
        <p:spPr>
          <a:xfrm>
            <a:off x="255960" y="126972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73" name="PlaceHolder 3"/>
          <p:cNvSpPr>
            <a:spLocks noGrp="1"/>
          </p:cNvSpPr>
          <p:nvPr>
            <p:ph type="body"/>
          </p:nvPr>
        </p:nvSpPr>
        <p:spPr>
          <a:xfrm>
            <a:off x="724680" y="126972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74" name="PlaceHolder 4"/>
          <p:cNvSpPr>
            <a:spLocks noGrp="1"/>
          </p:cNvSpPr>
          <p:nvPr>
            <p:ph type="body"/>
          </p:nvPr>
        </p:nvSpPr>
        <p:spPr>
          <a:xfrm>
            <a:off x="255960" y="1747440"/>
            <a:ext cx="914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76" name="PlaceHolder 2"/>
          <p:cNvSpPr>
            <a:spLocks noGrp="1"/>
          </p:cNvSpPr>
          <p:nvPr>
            <p:ph type="body"/>
          </p:nvPr>
        </p:nvSpPr>
        <p:spPr>
          <a:xfrm>
            <a:off x="255960" y="1269720"/>
            <a:ext cx="914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77" name="PlaceHolder 3"/>
          <p:cNvSpPr>
            <a:spLocks noGrp="1"/>
          </p:cNvSpPr>
          <p:nvPr>
            <p:ph type="body"/>
          </p:nvPr>
        </p:nvSpPr>
        <p:spPr>
          <a:xfrm>
            <a:off x="255960" y="1747440"/>
            <a:ext cx="914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79" name="PlaceHolder 2"/>
          <p:cNvSpPr>
            <a:spLocks noGrp="1"/>
          </p:cNvSpPr>
          <p:nvPr>
            <p:ph type="body"/>
          </p:nvPr>
        </p:nvSpPr>
        <p:spPr>
          <a:xfrm>
            <a:off x="255960" y="126972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80" name="PlaceHolder 3"/>
          <p:cNvSpPr>
            <a:spLocks noGrp="1"/>
          </p:cNvSpPr>
          <p:nvPr>
            <p:ph type="body"/>
          </p:nvPr>
        </p:nvSpPr>
        <p:spPr>
          <a:xfrm>
            <a:off x="724680" y="126972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81" name="PlaceHolder 4"/>
          <p:cNvSpPr>
            <a:spLocks noGrp="1"/>
          </p:cNvSpPr>
          <p:nvPr>
            <p:ph type="body"/>
          </p:nvPr>
        </p:nvSpPr>
        <p:spPr>
          <a:xfrm>
            <a:off x="724680" y="174744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82" name="PlaceHolder 5"/>
          <p:cNvSpPr>
            <a:spLocks noGrp="1"/>
          </p:cNvSpPr>
          <p:nvPr>
            <p:ph type="body"/>
          </p:nvPr>
        </p:nvSpPr>
        <p:spPr>
          <a:xfrm>
            <a:off x="255960" y="174744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84" name="PlaceHolder 2"/>
          <p:cNvSpPr>
            <a:spLocks noGrp="1"/>
          </p:cNvSpPr>
          <p:nvPr>
            <p:ph type="body"/>
          </p:nvPr>
        </p:nvSpPr>
        <p:spPr>
          <a:xfrm>
            <a:off x="255960" y="1269720"/>
            <a:ext cx="914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85" name="PlaceHolder 3"/>
          <p:cNvSpPr>
            <a:spLocks noGrp="1"/>
          </p:cNvSpPr>
          <p:nvPr>
            <p:ph type="body"/>
          </p:nvPr>
        </p:nvSpPr>
        <p:spPr>
          <a:xfrm>
            <a:off x="255960" y="1269720"/>
            <a:ext cx="914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pic>
        <p:nvPicPr>
          <p:cNvPr id="86" name="Image 85"/>
          <p:cNvPicPr/>
          <p:nvPr/>
        </p:nvPicPr>
        <p:blipFill>
          <a:blip r:embed="rId2"/>
          <a:stretch/>
        </p:blipFill>
        <p:spPr>
          <a:xfrm>
            <a:off x="255600" y="1361880"/>
            <a:ext cx="914040" cy="729000"/>
          </a:xfrm>
          <a:prstGeom prst="rect">
            <a:avLst/>
          </a:prstGeom>
          <a:ln>
            <a:noFill/>
          </a:ln>
        </p:spPr>
      </p:pic>
      <p:pic>
        <p:nvPicPr>
          <p:cNvPr id="87" name="Image 86"/>
          <p:cNvPicPr/>
          <p:nvPr/>
        </p:nvPicPr>
        <p:blipFill>
          <a:blip r:embed="rId2"/>
          <a:stretch/>
        </p:blipFill>
        <p:spPr>
          <a:xfrm>
            <a:off x="255600" y="1361880"/>
            <a:ext cx="914040" cy="72900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95" name="PlaceHolder 2"/>
          <p:cNvSpPr>
            <a:spLocks noGrp="1"/>
          </p:cNvSpPr>
          <p:nvPr>
            <p:ph type="subTitle"/>
          </p:nvPr>
        </p:nvSpPr>
        <p:spPr>
          <a:xfrm>
            <a:off x="255960" y="131400"/>
            <a:ext cx="914040" cy="3190680"/>
          </a:xfrm>
          <a:prstGeom prst="rect">
            <a:avLst/>
          </a:prstGeom>
        </p:spPr>
        <p:txBody>
          <a:bodyPr lIns="0" tIns="0" rIns="0" bIns="0" anchor="ctr"/>
          <a:lstStyle/>
          <a:p>
            <a:pPr algn="ctr"/>
            <a:endParaRPr lang="fr-B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97" name="PlaceHolder 2"/>
          <p:cNvSpPr>
            <a:spLocks noGrp="1"/>
          </p:cNvSpPr>
          <p:nvPr>
            <p:ph type="body"/>
          </p:nvPr>
        </p:nvSpPr>
        <p:spPr>
          <a:xfrm>
            <a:off x="255960" y="1269720"/>
            <a:ext cx="914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99" name="PlaceHolder 2"/>
          <p:cNvSpPr>
            <a:spLocks noGrp="1"/>
          </p:cNvSpPr>
          <p:nvPr>
            <p:ph type="body"/>
          </p:nvPr>
        </p:nvSpPr>
        <p:spPr>
          <a:xfrm>
            <a:off x="255960" y="1269720"/>
            <a:ext cx="446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100" name="PlaceHolder 3"/>
          <p:cNvSpPr>
            <a:spLocks noGrp="1"/>
          </p:cNvSpPr>
          <p:nvPr>
            <p:ph type="body"/>
          </p:nvPr>
        </p:nvSpPr>
        <p:spPr>
          <a:xfrm>
            <a:off x="724680" y="1269720"/>
            <a:ext cx="446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8" name="PlaceHolder 2"/>
          <p:cNvSpPr>
            <a:spLocks noGrp="1"/>
          </p:cNvSpPr>
          <p:nvPr>
            <p:ph type="body"/>
          </p:nvPr>
        </p:nvSpPr>
        <p:spPr>
          <a:xfrm>
            <a:off x="255960" y="1269720"/>
            <a:ext cx="914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B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04" name="PlaceHolder 2"/>
          <p:cNvSpPr>
            <a:spLocks noGrp="1"/>
          </p:cNvSpPr>
          <p:nvPr>
            <p:ph type="body"/>
          </p:nvPr>
        </p:nvSpPr>
        <p:spPr>
          <a:xfrm>
            <a:off x="255960" y="126972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105" name="PlaceHolder 3"/>
          <p:cNvSpPr>
            <a:spLocks noGrp="1"/>
          </p:cNvSpPr>
          <p:nvPr>
            <p:ph type="body"/>
          </p:nvPr>
        </p:nvSpPr>
        <p:spPr>
          <a:xfrm>
            <a:off x="255960" y="174744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106" name="PlaceHolder 4"/>
          <p:cNvSpPr>
            <a:spLocks noGrp="1"/>
          </p:cNvSpPr>
          <p:nvPr>
            <p:ph type="body"/>
          </p:nvPr>
        </p:nvSpPr>
        <p:spPr>
          <a:xfrm>
            <a:off x="724680" y="1269720"/>
            <a:ext cx="446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08" name="PlaceHolder 2"/>
          <p:cNvSpPr>
            <a:spLocks noGrp="1"/>
          </p:cNvSpPr>
          <p:nvPr>
            <p:ph type="body"/>
          </p:nvPr>
        </p:nvSpPr>
        <p:spPr>
          <a:xfrm>
            <a:off x="255960" y="1269720"/>
            <a:ext cx="446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109" name="PlaceHolder 3"/>
          <p:cNvSpPr>
            <a:spLocks noGrp="1"/>
          </p:cNvSpPr>
          <p:nvPr>
            <p:ph type="body"/>
          </p:nvPr>
        </p:nvSpPr>
        <p:spPr>
          <a:xfrm>
            <a:off x="724680" y="126972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110" name="PlaceHolder 4"/>
          <p:cNvSpPr>
            <a:spLocks noGrp="1"/>
          </p:cNvSpPr>
          <p:nvPr>
            <p:ph type="body"/>
          </p:nvPr>
        </p:nvSpPr>
        <p:spPr>
          <a:xfrm>
            <a:off x="724680" y="174744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12" name="PlaceHolder 2"/>
          <p:cNvSpPr>
            <a:spLocks noGrp="1"/>
          </p:cNvSpPr>
          <p:nvPr>
            <p:ph type="body"/>
          </p:nvPr>
        </p:nvSpPr>
        <p:spPr>
          <a:xfrm>
            <a:off x="255960" y="126972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113" name="PlaceHolder 3"/>
          <p:cNvSpPr>
            <a:spLocks noGrp="1"/>
          </p:cNvSpPr>
          <p:nvPr>
            <p:ph type="body"/>
          </p:nvPr>
        </p:nvSpPr>
        <p:spPr>
          <a:xfrm>
            <a:off x="724680" y="126972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114" name="PlaceHolder 4"/>
          <p:cNvSpPr>
            <a:spLocks noGrp="1"/>
          </p:cNvSpPr>
          <p:nvPr>
            <p:ph type="body"/>
          </p:nvPr>
        </p:nvSpPr>
        <p:spPr>
          <a:xfrm>
            <a:off x="255960" y="1747440"/>
            <a:ext cx="914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16" name="PlaceHolder 2"/>
          <p:cNvSpPr>
            <a:spLocks noGrp="1"/>
          </p:cNvSpPr>
          <p:nvPr>
            <p:ph type="body"/>
          </p:nvPr>
        </p:nvSpPr>
        <p:spPr>
          <a:xfrm>
            <a:off x="255960" y="1269720"/>
            <a:ext cx="914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117" name="PlaceHolder 3"/>
          <p:cNvSpPr>
            <a:spLocks noGrp="1"/>
          </p:cNvSpPr>
          <p:nvPr>
            <p:ph type="body"/>
          </p:nvPr>
        </p:nvSpPr>
        <p:spPr>
          <a:xfrm>
            <a:off x="255960" y="1747440"/>
            <a:ext cx="914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19" name="PlaceHolder 2"/>
          <p:cNvSpPr>
            <a:spLocks noGrp="1"/>
          </p:cNvSpPr>
          <p:nvPr>
            <p:ph type="body"/>
          </p:nvPr>
        </p:nvSpPr>
        <p:spPr>
          <a:xfrm>
            <a:off x="255960" y="126972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120" name="PlaceHolder 3"/>
          <p:cNvSpPr>
            <a:spLocks noGrp="1"/>
          </p:cNvSpPr>
          <p:nvPr>
            <p:ph type="body"/>
          </p:nvPr>
        </p:nvSpPr>
        <p:spPr>
          <a:xfrm>
            <a:off x="724680" y="126972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121" name="PlaceHolder 4"/>
          <p:cNvSpPr>
            <a:spLocks noGrp="1"/>
          </p:cNvSpPr>
          <p:nvPr>
            <p:ph type="body"/>
          </p:nvPr>
        </p:nvSpPr>
        <p:spPr>
          <a:xfrm>
            <a:off x="724680" y="174744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122" name="PlaceHolder 5"/>
          <p:cNvSpPr>
            <a:spLocks noGrp="1"/>
          </p:cNvSpPr>
          <p:nvPr>
            <p:ph type="body"/>
          </p:nvPr>
        </p:nvSpPr>
        <p:spPr>
          <a:xfrm>
            <a:off x="255960" y="174744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24" name="PlaceHolder 2"/>
          <p:cNvSpPr>
            <a:spLocks noGrp="1"/>
          </p:cNvSpPr>
          <p:nvPr>
            <p:ph type="body"/>
          </p:nvPr>
        </p:nvSpPr>
        <p:spPr>
          <a:xfrm>
            <a:off x="255960" y="1269720"/>
            <a:ext cx="914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125" name="PlaceHolder 3"/>
          <p:cNvSpPr>
            <a:spLocks noGrp="1"/>
          </p:cNvSpPr>
          <p:nvPr>
            <p:ph type="body"/>
          </p:nvPr>
        </p:nvSpPr>
        <p:spPr>
          <a:xfrm>
            <a:off x="255960" y="1269720"/>
            <a:ext cx="914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pic>
        <p:nvPicPr>
          <p:cNvPr id="126" name="Image 125"/>
          <p:cNvPicPr/>
          <p:nvPr/>
        </p:nvPicPr>
        <p:blipFill>
          <a:blip r:embed="rId2"/>
          <a:stretch/>
        </p:blipFill>
        <p:spPr>
          <a:xfrm>
            <a:off x="255600" y="1361880"/>
            <a:ext cx="914040" cy="729000"/>
          </a:xfrm>
          <a:prstGeom prst="rect">
            <a:avLst/>
          </a:prstGeom>
          <a:ln>
            <a:noFill/>
          </a:ln>
        </p:spPr>
      </p:pic>
      <p:pic>
        <p:nvPicPr>
          <p:cNvPr id="127" name="Image 126"/>
          <p:cNvPicPr/>
          <p:nvPr/>
        </p:nvPicPr>
        <p:blipFill>
          <a:blip r:embed="rId2"/>
          <a:stretch/>
        </p:blipFill>
        <p:spPr>
          <a:xfrm>
            <a:off x="255600" y="1361880"/>
            <a:ext cx="914040" cy="729000"/>
          </a:xfrm>
          <a:prstGeom prst="rect">
            <a:avLst/>
          </a:prstGeom>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35" name="PlaceHolder 2"/>
          <p:cNvSpPr>
            <a:spLocks noGrp="1"/>
          </p:cNvSpPr>
          <p:nvPr>
            <p:ph type="subTitle"/>
          </p:nvPr>
        </p:nvSpPr>
        <p:spPr>
          <a:xfrm>
            <a:off x="255960" y="131400"/>
            <a:ext cx="914040" cy="3190680"/>
          </a:xfrm>
          <a:prstGeom prst="rect">
            <a:avLst/>
          </a:prstGeom>
        </p:spPr>
        <p:txBody>
          <a:bodyPr lIns="0" tIns="0" rIns="0" bIns="0" anchor="ctr"/>
          <a:lstStyle/>
          <a:p>
            <a:pPr algn="ctr"/>
            <a:endParaRPr lang="fr-B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37" name="PlaceHolder 2"/>
          <p:cNvSpPr>
            <a:spLocks noGrp="1"/>
          </p:cNvSpPr>
          <p:nvPr>
            <p:ph type="body"/>
          </p:nvPr>
        </p:nvSpPr>
        <p:spPr>
          <a:xfrm>
            <a:off x="255960" y="1269720"/>
            <a:ext cx="914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0" name="PlaceHolder 2"/>
          <p:cNvSpPr>
            <a:spLocks noGrp="1"/>
          </p:cNvSpPr>
          <p:nvPr>
            <p:ph type="body"/>
          </p:nvPr>
        </p:nvSpPr>
        <p:spPr>
          <a:xfrm>
            <a:off x="255960" y="1269720"/>
            <a:ext cx="446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11" name="PlaceHolder 3"/>
          <p:cNvSpPr>
            <a:spLocks noGrp="1"/>
          </p:cNvSpPr>
          <p:nvPr>
            <p:ph type="body"/>
          </p:nvPr>
        </p:nvSpPr>
        <p:spPr>
          <a:xfrm>
            <a:off x="724680" y="1269720"/>
            <a:ext cx="446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39" name="PlaceHolder 2"/>
          <p:cNvSpPr>
            <a:spLocks noGrp="1"/>
          </p:cNvSpPr>
          <p:nvPr>
            <p:ph type="body"/>
          </p:nvPr>
        </p:nvSpPr>
        <p:spPr>
          <a:xfrm>
            <a:off x="255960" y="1269720"/>
            <a:ext cx="446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140" name="PlaceHolder 3"/>
          <p:cNvSpPr>
            <a:spLocks noGrp="1"/>
          </p:cNvSpPr>
          <p:nvPr>
            <p:ph type="body"/>
          </p:nvPr>
        </p:nvSpPr>
        <p:spPr>
          <a:xfrm>
            <a:off x="724680" y="1269720"/>
            <a:ext cx="446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B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44" name="PlaceHolder 2"/>
          <p:cNvSpPr>
            <a:spLocks noGrp="1"/>
          </p:cNvSpPr>
          <p:nvPr>
            <p:ph type="body"/>
          </p:nvPr>
        </p:nvSpPr>
        <p:spPr>
          <a:xfrm>
            <a:off x="255960" y="126972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145" name="PlaceHolder 3"/>
          <p:cNvSpPr>
            <a:spLocks noGrp="1"/>
          </p:cNvSpPr>
          <p:nvPr>
            <p:ph type="body"/>
          </p:nvPr>
        </p:nvSpPr>
        <p:spPr>
          <a:xfrm>
            <a:off x="255960" y="174744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146" name="PlaceHolder 4"/>
          <p:cNvSpPr>
            <a:spLocks noGrp="1"/>
          </p:cNvSpPr>
          <p:nvPr>
            <p:ph type="body"/>
          </p:nvPr>
        </p:nvSpPr>
        <p:spPr>
          <a:xfrm>
            <a:off x="724680" y="1269720"/>
            <a:ext cx="446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48" name="PlaceHolder 2"/>
          <p:cNvSpPr>
            <a:spLocks noGrp="1"/>
          </p:cNvSpPr>
          <p:nvPr>
            <p:ph type="body"/>
          </p:nvPr>
        </p:nvSpPr>
        <p:spPr>
          <a:xfrm>
            <a:off x="255960" y="1269720"/>
            <a:ext cx="446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149" name="PlaceHolder 3"/>
          <p:cNvSpPr>
            <a:spLocks noGrp="1"/>
          </p:cNvSpPr>
          <p:nvPr>
            <p:ph type="body"/>
          </p:nvPr>
        </p:nvSpPr>
        <p:spPr>
          <a:xfrm>
            <a:off x="724680" y="126972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150" name="PlaceHolder 4"/>
          <p:cNvSpPr>
            <a:spLocks noGrp="1"/>
          </p:cNvSpPr>
          <p:nvPr>
            <p:ph type="body"/>
          </p:nvPr>
        </p:nvSpPr>
        <p:spPr>
          <a:xfrm>
            <a:off x="724680" y="174744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52" name="PlaceHolder 2"/>
          <p:cNvSpPr>
            <a:spLocks noGrp="1"/>
          </p:cNvSpPr>
          <p:nvPr>
            <p:ph type="body"/>
          </p:nvPr>
        </p:nvSpPr>
        <p:spPr>
          <a:xfrm>
            <a:off x="255960" y="126972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153" name="PlaceHolder 3"/>
          <p:cNvSpPr>
            <a:spLocks noGrp="1"/>
          </p:cNvSpPr>
          <p:nvPr>
            <p:ph type="body"/>
          </p:nvPr>
        </p:nvSpPr>
        <p:spPr>
          <a:xfrm>
            <a:off x="724680" y="126972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154" name="PlaceHolder 4"/>
          <p:cNvSpPr>
            <a:spLocks noGrp="1"/>
          </p:cNvSpPr>
          <p:nvPr>
            <p:ph type="body"/>
          </p:nvPr>
        </p:nvSpPr>
        <p:spPr>
          <a:xfrm>
            <a:off x="255960" y="1747440"/>
            <a:ext cx="914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56" name="PlaceHolder 2"/>
          <p:cNvSpPr>
            <a:spLocks noGrp="1"/>
          </p:cNvSpPr>
          <p:nvPr>
            <p:ph type="body"/>
          </p:nvPr>
        </p:nvSpPr>
        <p:spPr>
          <a:xfrm>
            <a:off x="255960" y="1269720"/>
            <a:ext cx="914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157" name="PlaceHolder 3"/>
          <p:cNvSpPr>
            <a:spLocks noGrp="1"/>
          </p:cNvSpPr>
          <p:nvPr>
            <p:ph type="body"/>
          </p:nvPr>
        </p:nvSpPr>
        <p:spPr>
          <a:xfrm>
            <a:off x="255960" y="1747440"/>
            <a:ext cx="914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59" name="PlaceHolder 2"/>
          <p:cNvSpPr>
            <a:spLocks noGrp="1"/>
          </p:cNvSpPr>
          <p:nvPr>
            <p:ph type="body"/>
          </p:nvPr>
        </p:nvSpPr>
        <p:spPr>
          <a:xfrm>
            <a:off x="255960" y="126972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160" name="PlaceHolder 3"/>
          <p:cNvSpPr>
            <a:spLocks noGrp="1"/>
          </p:cNvSpPr>
          <p:nvPr>
            <p:ph type="body"/>
          </p:nvPr>
        </p:nvSpPr>
        <p:spPr>
          <a:xfrm>
            <a:off x="724680" y="126972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161" name="PlaceHolder 4"/>
          <p:cNvSpPr>
            <a:spLocks noGrp="1"/>
          </p:cNvSpPr>
          <p:nvPr>
            <p:ph type="body"/>
          </p:nvPr>
        </p:nvSpPr>
        <p:spPr>
          <a:xfrm>
            <a:off x="724680" y="174744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162" name="PlaceHolder 5"/>
          <p:cNvSpPr>
            <a:spLocks noGrp="1"/>
          </p:cNvSpPr>
          <p:nvPr>
            <p:ph type="body"/>
          </p:nvPr>
        </p:nvSpPr>
        <p:spPr>
          <a:xfrm>
            <a:off x="255960" y="174744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64" name="PlaceHolder 2"/>
          <p:cNvSpPr>
            <a:spLocks noGrp="1"/>
          </p:cNvSpPr>
          <p:nvPr>
            <p:ph type="body"/>
          </p:nvPr>
        </p:nvSpPr>
        <p:spPr>
          <a:xfrm>
            <a:off x="255960" y="1269720"/>
            <a:ext cx="914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165" name="PlaceHolder 3"/>
          <p:cNvSpPr>
            <a:spLocks noGrp="1"/>
          </p:cNvSpPr>
          <p:nvPr>
            <p:ph type="body"/>
          </p:nvPr>
        </p:nvSpPr>
        <p:spPr>
          <a:xfrm>
            <a:off x="255960" y="1269720"/>
            <a:ext cx="914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pic>
        <p:nvPicPr>
          <p:cNvPr id="166" name="Image 165"/>
          <p:cNvPicPr/>
          <p:nvPr/>
        </p:nvPicPr>
        <p:blipFill>
          <a:blip r:embed="rId2"/>
          <a:stretch/>
        </p:blipFill>
        <p:spPr>
          <a:xfrm>
            <a:off x="255600" y="1361880"/>
            <a:ext cx="914040" cy="729000"/>
          </a:xfrm>
          <a:prstGeom prst="rect">
            <a:avLst/>
          </a:prstGeom>
          <a:ln>
            <a:noFill/>
          </a:ln>
        </p:spPr>
      </p:pic>
      <p:pic>
        <p:nvPicPr>
          <p:cNvPr id="167" name="Image 166"/>
          <p:cNvPicPr/>
          <p:nvPr/>
        </p:nvPicPr>
        <p:blipFill>
          <a:blip r:embed="rId2"/>
          <a:stretch/>
        </p:blipFill>
        <p:spPr>
          <a:xfrm>
            <a:off x="255600" y="1361880"/>
            <a:ext cx="914040" cy="729000"/>
          </a:xfrm>
          <a:prstGeom prst="rect">
            <a:avLst/>
          </a:prstGeom>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85" name="PlaceHolder 2"/>
          <p:cNvSpPr>
            <a:spLocks noGrp="1"/>
          </p:cNvSpPr>
          <p:nvPr>
            <p:ph type="subTitle"/>
          </p:nvPr>
        </p:nvSpPr>
        <p:spPr>
          <a:xfrm>
            <a:off x="255960" y="131400"/>
            <a:ext cx="914040" cy="3190680"/>
          </a:xfrm>
          <a:prstGeom prst="rect">
            <a:avLst/>
          </a:prstGeom>
        </p:spPr>
        <p:txBody>
          <a:bodyPr lIns="0" tIns="0" rIns="0" bIns="0" anchor="ctr"/>
          <a:lstStyle/>
          <a:p>
            <a:pPr algn="ctr"/>
            <a:endParaRPr lang="fr-B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87" name="PlaceHolder 2"/>
          <p:cNvSpPr>
            <a:spLocks noGrp="1"/>
          </p:cNvSpPr>
          <p:nvPr>
            <p:ph type="body"/>
          </p:nvPr>
        </p:nvSpPr>
        <p:spPr>
          <a:xfrm>
            <a:off x="255960" y="1269720"/>
            <a:ext cx="914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89" name="PlaceHolder 2"/>
          <p:cNvSpPr>
            <a:spLocks noGrp="1"/>
          </p:cNvSpPr>
          <p:nvPr>
            <p:ph type="body"/>
          </p:nvPr>
        </p:nvSpPr>
        <p:spPr>
          <a:xfrm>
            <a:off x="255960" y="1269720"/>
            <a:ext cx="446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190" name="PlaceHolder 3"/>
          <p:cNvSpPr>
            <a:spLocks noGrp="1"/>
          </p:cNvSpPr>
          <p:nvPr>
            <p:ph type="body"/>
          </p:nvPr>
        </p:nvSpPr>
        <p:spPr>
          <a:xfrm>
            <a:off x="724680" y="1269720"/>
            <a:ext cx="446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B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94" name="PlaceHolder 2"/>
          <p:cNvSpPr>
            <a:spLocks noGrp="1"/>
          </p:cNvSpPr>
          <p:nvPr>
            <p:ph type="body"/>
          </p:nvPr>
        </p:nvSpPr>
        <p:spPr>
          <a:xfrm>
            <a:off x="255960" y="126972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195" name="PlaceHolder 3"/>
          <p:cNvSpPr>
            <a:spLocks noGrp="1"/>
          </p:cNvSpPr>
          <p:nvPr>
            <p:ph type="body"/>
          </p:nvPr>
        </p:nvSpPr>
        <p:spPr>
          <a:xfrm>
            <a:off x="255960" y="174744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196" name="PlaceHolder 4"/>
          <p:cNvSpPr>
            <a:spLocks noGrp="1"/>
          </p:cNvSpPr>
          <p:nvPr>
            <p:ph type="body"/>
          </p:nvPr>
        </p:nvSpPr>
        <p:spPr>
          <a:xfrm>
            <a:off x="724680" y="1269720"/>
            <a:ext cx="446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98" name="PlaceHolder 2"/>
          <p:cNvSpPr>
            <a:spLocks noGrp="1"/>
          </p:cNvSpPr>
          <p:nvPr>
            <p:ph type="body"/>
          </p:nvPr>
        </p:nvSpPr>
        <p:spPr>
          <a:xfrm>
            <a:off x="255960" y="1269720"/>
            <a:ext cx="446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199" name="PlaceHolder 3"/>
          <p:cNvSpPr>
            <a:spLocks noGrp="1"/>
          </p:cNvSpPr>
          <p:nvPr>
            <p:ph type="body"/>
          </p:nvPr>
        </p:nvSpPr>
        <p:spPr>
          <a:xfrm>
            <a:off x="724680" y="126972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200" name="PlaceHolder 4"/>
          <p:cNvSpPr>
            <a:spLocks noGrp="1"/>
          </p:cNvSpPr>
          <p:nvPr>
            <p:ph type="body"/>
          </p:nvPr>
        </p:nvSpPr>
        <p:spPr>
          <a:xfrm>
            <a:off x="724680" y="174744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202" name="PlaceHolder 2"/>
          <p:cNvSpPr>
            <a:spLocks noGrp="1"/>
          </p:cNvSpPr>
          <p:nvPr>
            <p:ph type="body"/>
          </p:nvPr>
        </p:nvSpPr>
        <p:spPr>
          <a:xfrm>
            <a:off x="255960" y="126972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203" name="PlaceHolder 3"/>
          <p:cNvSpPr>
            <a:spLocks noGrp="1"/>
          </p:cNvSpPr>
          <p:nvPr>
            <p:ph type="body"/>
          </p:nvPr>
        </p:nvSpPr>
        <p:spPr>
          <a:xfrm>
            <a:off x="724680" y="126972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204" name="PlaceHolder 4"/>
          <p:cNvSpPr>
            <a:spLocks noGrp="1"/>
          </p:cNvSpPr>
          <p:nvPr>
            <p:ph type="body"/>
          </p:nvPr>
        </p:nvSpPr>
        <p:spPr>
          <a:xfrm>
            <a:off x="255960" y="1747440"/>
            <a:ext cx="914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206" name="PlaceHolder 2"/>
          <p:cNvSpPr>
            <a:spLocks noGrp="1"/>
          </p:cNvSpPr>
          <p:nvPr>
            <p:ph type="body"/>
          </p:nvPr>
        </p:nvSpPr>
        <p:spPr>
          <a:xfrm>
            <a:off x="255960" y="1269720"/>
            <a:ext cx="914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207" name="PlaceHolder 3"/>
          <p:cNvSpPr>
            <a:spLocks noGrp="1"/>
          </p:cNvSpPr>
          <p:nvPr>
            <p:ph type="body"/>
          </p:nvPr>
        </p:nvSpPr>
        <p:spPr>
          <a:xfrm>
            <a:off x="255960" y="1747440"/>
            <a:ext cx="914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209" name="PlaceHolder 2"/>
          <p:cNvSpPr>
            <a:spLocks noGrp="1"/>
          </p:cNvSpPr>
          <p:nvPr>
            <p:ph type="body"/>
          </p:nvPr>
        </p:nvSpPr>
        <p:spPr>
          <a:xfrm>
            <a:off x="255960" y="126972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210" name="PlaceHolder 3"/>
          <p:cNvSpPr>
            <a:spLocks noGrp="1"/>
          </p:cNvSpPr>
          <p:nvPr>
            <p:ph type="body"/>
          </p:nvPr>
        </p:nvSpPr>
        <p:spPr>
          <a:xfrm>
            <a:off x="724680" y="126972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211" name="PlaceHolder 4"/>
          <p:cNvSpPr>
            <a:spLocks noGrp="1"/>
          </p:cNvSpPr>
          <p:nvPr>
            <p:ph type="body"/>
          </p:nvPr>
        </p:nvSpPr>
        <p:spPr>
          <a:xfrm>
            <a:off x="724680" y="174744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212" name="PlaceHolder 5"/>
          <p:cNvSpPr>
            <a:spLocks noGrp="1"/>
          </p:cNvSpPr>
          <p:nvPr>
            <p:ph type="body"/>
          </p:nvPr>
        </p:nvSpPr>
        <p:spPr>
          <a:xfrm>
            <a:off x="255960" y="174744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B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214" name="PlaceHolder 2"/>
          <p:cNvSpPr>
            <a:spLocks noGrp="1"/>
          </p:cNvSpPr>
          <p:nvPr>
            <p:ph type="body"/>
          </p:nvPr>
        </p:nvSpPr>
        <p:spPr>
          <a:xfrm>
            <a:off x="255960" y="1269720"/>
            <a:ext cx="914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215" name="PlaceHolder 3"/>
          <p:cNvSpPr>
            <a:spLocks noGrp="1"/>
          </p:cNvSpPr>
          <p:nvPr>
            <p:ph type="body"/>
          </p:nvPr>
        </p:nvSpPr>
        <p:spPr>
          <a:xfrm>
            <a:off x="255960" y="1269720"/>
            <a:ext cx="914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pic>
        <p:nvPicPr>
          <p:cNvPr id="216" name="Image 215"/>
          <p:cNvPicPr/>
          <p:nvPr/>
        </p:nvPicPr>
        <p:blipFill>
          <a:blip r:embed="rId2"/>
          <a:stretch/>
        </p:blipFill>
        <p:spPr>
          <a:xfrm>
            <a:off x="255600" y="1361880"/>
            <a:ext cx="914040" cy="729000"/>
          </a:xfrm>
          <a:prstGeom prst="rect">
            <a:avLst/>
          </a:prstGeom>
          <a:ln>
            <a:noFill/>
          </a:ln>
        </p:spPr>
      </p:pic>
      <p:pic>
        <p:nvPicPr>
          <p:cNvPr id="217" name="Image 216"/>
          <p:cNvPicPr/>
          <p:nvPr/>
        </p:nvPicPr>
        <p:blipFill>
          <a:blip r:embed="rId2"/>
          <a:stretch/>
        </p:blipFill>
        <p:spPr>
          <a:xfrm>
            <a:off x="255600" y="1361880"/>
            <a:ext cx="914040" cy="729000"/>
          </a:xfrm>
          <a:prstGeom prst="rect">
            <a:avLst/>
          </a:prstGeom>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5" name="PlaceHolder 2"/>
          <p:cNvSpPr>
            <a:spLocks noGrp="1"/>
          </p:cNvSpPr>
          <p:nvPr>
            <p:ph type="body"/>
          </p:nvPr>
        </p:nvSpPr>
        <p:spPr>
          <a:xfrm>
            <a:off x="255960" y="126972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16" name="PlaceHolder 3"/>
          <p:cNvSpPr>
            <a:spLocks noGrp="1"/>
          </p:cNvSpPr>
          <p:nvPr>
            <p:ph type="body"/>
          </p:nvPr>
        </p:nvSpPr>
        <p:spPr>
          <a:xfrm>
            <a:off x="255960" y="174744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17" name="PlaceHolder 4"/>
          <p:cNvSpPr>
            <a:spLocks noGrp="1"/>
          </p:cNvSpPr>
          <p:nvPr>
            <p:ph type="body"/>
          </p:nvPr>
        </p:nvSpPr>
        <p:spPr>
          <a:xfrm>
            <a:off x="724680" y="1269720"/>
            <a:ext cx="446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9" name="PlaceHolder 2"/>
          <p:cNvSpPr>
            <a:spLocks noGrp="1"/>
          </p:cNvSpPr>
          <p:nvPr>
            <p:ph type="body"/>
          </p:nvPr>
        </p:nvSpPr>
        <p:spPr>
          <a:xfrm>
            <a:off x="255960" y="1269720"/>
            <a:ext cx="446040" cy="91404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20" name="PlaceHolder 3"/>
          <p:cNvSpPr>
            <a:spLocks noGrp="1"/>
          </p:cNvSpPr>
          <p:nvPr>
            <p:ph type="body"/>
          </p:nvPr>
        </p:nvSpPr>
        <p:spPr>
          <a:xfrm>
            <a:off x="724680" y="126972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21" name="PlaceHolder 4"/>
          <p:cNvSpPr>
            <a:spLocks noGrp="1"/>
          </p:cNvSpPr>
          <p:nvPr>
            <p:ph type="body"/>
          </p:nvPr>
        </p:nvSpPr>
        <p:spPr>
          <a:xfrm>
            <a:off x="724680" y="174744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23" name="PlaceHolder 2"/>
          <p:cNvSpPr>
            <a:spLocks noGrp="1"/>
          </p:cNvSpPr>
          <p:nvPr>
            <p:ph type="body"/>
          </p:nvPr>
        </p:nvSpPr>
        <p:spPr>
          <a:xfrm>
            <a:off x="255960" y="126972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24" name="PlaceHolder 3"/>
          <p:cNvSpPr>
            <a:spLocks noGrp="1"/>
          </p:cNvSpPr>
          <p:nvPr>
            <p:ph type="body"/>
          </p:nvPr>
        </p:nvSpPr>
        <p:spPr>
          <a:xfrm>
            <a:off x="724680" y="1269720"/>
            <a:ext cx="446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
        <p:nvSpPr>
          <p:cNvPr id="25" name="PlaceHolder 4"/>
          <p:cNvSpPr>
            <a:spLocks noGrp="1"/>
          </p:cNvSpPr>
          <p:nvPr>
            <p:ph type="body"/>
          </p:nvPr>
        </p:nvSpPr>
        <p:spPr>
          <a:xfrm>
            <a:off x="255960" y="1747440"/>
            <a:ext cx="914040" cy="435960"/>
          </a:xfrm>
          <a:prstGeom prst="rect">
            <a:avLst/>
          </a:prstGeom>
        </p:spPr>
        <p:txBody>
          <a:bodyPr lIns="0" tIns="0" rIns="0" bIns="0"/>
          <a:lstStyle/>
          <a:p>
            <a:endParaRPr lang="fr-FR" sz="3200" b="0" strike="noStrike" spc="-1">
              <a:solidFill>
                <a:srgbClr val="000000"/>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6.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Image 13"/>
          <p:cNvPicPr/>
          <p:nvPr/>
        </p:nvPicPr>
        <p:blipFill>
          <a:blip r:embed="rId14"/>
          <a:stretch/>
        </p:blipFill>
        <p:spPr>
          <a:xfrm>
            <a:off x="-203400" y="-27360"/>
            <a:ext cx="9599760" cy="6911640"/>
          </a:xfrm>
          <a:prstGeom prst="rect">
            <a:avLst/>
          </a:prstGeom>
          <a:ln>
            <a:noFill/>
          </a:ln>
        </p:spPr>
      </p:pic>
      <p:sp>
        <p:nvSpPr>
          <p:cNvPr id="6" name="PlaceHolder 1"/>
          <p:cNvSpPr>
            <a:spLocks noGrp="1"/>
          </p:cNvSpPr>
          <p:nvPr>
            <p:ph type="title"/>
          </p:nvPr>
        </p:nvSpPr>
        <p:spPr>
          <a:xfrm>
            <a:off x="1691640" y="2493000"/>
            <a:ext cx="5760360" cy="1151640"/>
          </a:xfrm>
          <a:prstGeom prst="rect">
            <a:avLst/>
          </a:prstGeom>
        </p:spPr>
        <p:txBody>
          <a:bodyPr lIns="72000" tIns="72000" rIns="72000" bIns="72000" anchor="ctr"/>
          <a:lstStyle/>
          <a:p>
            <a:pPr algn="ctr">
              <a:lnSpc>
                <a:spcPct val="100000"/>
              </a:lnSpc>
            </a:pPr>
            <a:r>
              <a:rPr lang="fr-FR" sz="3600" b="1" strike="noStrike" cap="small" spc="-1">
                <a:solidFill>
                  <a:srgbClr val="F79646"/>
                </a:solidFill>
                <a:uFill>
                  <a:solidFill>
                    <a:srgbClr val="FFFFFF"/>
                  </a:solidFill>
                </a:uFill>
                <a:latin typeface="Calibri"/>
              </a:rPr>
              <a:t>Titre de la communication</a:t>
            </a:r>
            <a:endParaRPr lang="fr-FR" sz="1800" b="0" strike="noStrike" spc="-1">
              <a:solidFill>
                <a:srgbClr val="000000"/>
              </a:solidFill>
              <a:uFill>
                <a:solidFill>
                  <a:srgbClr val="FFFFFF"/>
                </a:solidFill>
              </a:uFill>
              <a:latin typeface="Calibri"/>
            </a:endParaRPr>
          </a:p>
        </p:txBody>
      </p:sp>
      <p:sp>
        <p:nvSpPr>
          <p:cNvPr id="2" name="PlaceHolder 2"/>
          <p:cNvSpPr>
            <a:spLocks noGrp="1"/>
          </p:cNvSpPr>
          <p:nvPr>
            <p:ph type="body"/>
          </p:nvPr>
        </p:nvSpPr>
        <p:spPr>
          <a:xfrm>
            <a:off x="-180360" y="6525360"/>
            <a:ext cx="9514800" cy="359640"/>
          </a:xfrm>
          <a:prstGeom prst="rect">
            <a:avLst/>
          </a:prstGeom>
        </p:spPr>
        <p:txBody>
          <a:bodyPr lIns="72000" tIns="72000" rIns="72000" bIns="72000" anchor="ctr"/>
          <a:lstStyle/>
          <a:p>
            <a:pPr marL="432000" indent="-324000">
              <a:buClr>
                <a:srgbClr val="000000"/>
              </a:buClr>
              <a:buSzPct val="45000"/>
              <a:buFont typeface="Wingdings" charset="2"/>
              <a:buChar char=""/>
            </a:pPr>
            <a:r>
              <a:rPr lang="fr-FR" sz="2000" b="1" strike="noStrike" cap="small" spc="-1">
                <a:solidFill>
                  <a:srgbClr val="1F497D"/>
                </a:solidFill>
                <a:uFill>
                  <a:solidFill>
                    <a:srgbClr val="FFFFFF"/>
                  </a:solidFill>
                </a:uFill>
                <a:latin typeface="Calibri"/>
              </a:rPr>
              <a:t>Cliquez pour éditer le format du plan de texte</a:t>
            </a:r>
            <a:endParaRPr lang="fr-FR" sz="20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fr-FR" sz="2000" b="1" strike="noStrike" cap="small" spc="-1">
                <a:solidFill>
                  <a:srgbClr val="1F497D"/>
                </a:solidFill>
                <a:uFill>
                  <a:solidFill>
                    <a:srgbClr val="FFFFFF"/>
                  </a:solidFill>
                </a:uFill>
                <a:latin typeface="Calibri"/>
              </a:rPr>
              <a:t>Second niveau de plan</a:t>
            </a:r>
            <a:endParaRPr lang="fr-FR" sz="20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fr-FR" sz="2000" b="1" strike="noStrike" cap="small" spc="-1">
                <a:solidFill>
                  <a:srgbClr val="1F497D"/>
                </a:solidFill>
                <a:uFill>
                  <a:solidFill>
                    <a:srgbClr val="FFFFFF"/>
                  </a:solidFill>
                </a:uFill>
                <a:latin typeface="Calibri"/>
              </a:rPr>
              <a:t>Troisième niveau de plan</a:t>
            </a:r>
            <a:endParaRPr lang="fr-FR" sz="2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fr-FR" sz="2000" b="1" strike="noStrike" cap="small" spc="-1">
                <a:solidFill>
                  <a:srgbClr val="1F497D"/>
                </a:solidFill>
                <a:uFill>
                  <a:solidFill>
                    <a:srgbClr val="FFFFFF"/>
                  </a:solidFill>
                </a:uFill>
                <a:latin typeface="Calibri"/>
              </a:rPr>
              <a:t>Quatrième niveau de plan</a:t>
            </a:r>
            <a:endParaRPr lang="fr-FR" sz="2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fr-FR" sz="2000" b="1" strike="noStrike" cap="small" spc="-1">
                <a:solidFill>
                  <a:srgbClr val="1F497D"/>
                </a:solidFill>
                <a:uFill>
                  <a:solidFill>
                    <a:srgbClr val="FFFFFF"/>
                  </a:solidFill>
                </a:uFill>
                <a:latin typeface="Calibri"/>
              </a:rPr>
              <a:t>Cinquième niveau de plan</a:t>
            </a:r>
            <a:endParaRPr lang="fr-FR" sz="2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fr-FR" sz="2000" b="1" strike="noStrike" cap="small" spc="-1">
                <a:solidFill>
                  <a:srgbClr val="1F497D"/>
                </a:solidFill>
                <a:uFill>
                  <a:solidFill>
                    <a:srgbClr val="FFFFFF"/>
                  </a:solidFill>
                </a:uFill>
                <a:latin typeface="Calibri"/>
              </a:rPr>
              <a:t>Sixième niveau de plan</a:t>
            </a:r>
            <a:endParaRPr lang="fr-FR" sz="2000" b="0" strike="noStrike" spc="-1">
              <a:solidFill>
                <a:srgbClr val="000000"/>
              </a:solidFill>
              <a:uFill>
                <a:solidFill>
                  <a:srgbClr val="FFFFFF"/>
                </a:solidFill>
              </a:uFill>
              <a:latin typeface="Calibri"/>
            </a:endParaRPr>
          </a:p>
          <a:p>
            <a:pPr algn="ctr">
              <a:lnSpc>
                <a:spcPct val="100000"/>
              </a:lnSpc>
            </a:pPr>
            <a:r>
              <a:rPr lang="fr-FR" sz="2000" b="1" strike="noStrike" cap="small" spc="-1">
                <a:solidFill>
                  <a:srgbClr val="1F497D"/>
                </a:solidFill>
                <a:uFill>
                  <a:solidFill>
                    <a:srgbClr val="FFFFFF"/>
                  </a:solidFill>
                </a:uFill>
                <a:latin typeface="Calibri"/>
              </a:rPr>
              <a:t>Septième niveau de planPrénom NOM - Institution</a:t>
            </a:r>
            <a:endParaRPr lang="fr-FR" sz="2000" b="0" strike="noStrike" spc="-1">
              <a:solidFill>
                <a:srgbClr val="000000"/>
              </a:solidFill>
              <a:uFill>
                <a:solidFill>
                  <a:srgbClr val="FFFFFF"/>
                </a:solidFill>
              </a:uFill>
              <a:latin typeface="Calibri"/>
            </a:endParaRPr>
          </a:p>
        </p:txBody>
      </p:sp>
      <p:pic>
        <p:nvPicPr>
          <p:cNvPr id="3" name="Image 3"/>
          <p:cNvPicPr/>
          <p:nvPr/>
        </p:nvPicPr>
        <p:blipFill>
          <a:blip r:embed="rId15"/>
          <a:stretch/>
        </p:blipFill>
        <p:spPr>
          <a:xfrm>
            <a:off x="2057760" y="1216080"/>
            <a:ext cx="1073880" cy="899640"/>
          </a:xfrm>
          <a:prstGeom prst="rect">
            <a:avLst/>
          </a:prstGeom>
          <a:ln>
            <a:noFill/>
          </a:ln>
        </p:spPr>
      </p:pic>
      <p:pic>
        <p:nvPicPr>
          <p:cNvPr id="4" name="Image 5"/>
          <p:cNvPicPr/>
          <p:nvPr/>
        </p:nvPicPr>
        <p:blipFill>
          <a:blip r:embed="rId16"/>
          <a:stretch/>
        </p:blipFill>
        <p:spPr>
          <a:xfrm>
            <a:off x="3780000" y="1412640"/>
            <a:ext cx="3543840" cy="505800"/>
          </a:xfrm>
          <a:prstGeom prst="rect">
            <a:avLst/>
          </a:prstGeom>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39" name="Image 29"/>
          <p:cNvPicPr/>
          <p:nvPr/>
        </p:nvPicPr>
        <p:blipFill>
          <a:blip r:embed="rId14"/>
          <a:stretch/>
        </p:blipFill>
        <p:spPr>
          <a:xfrm>
            <a:off x="0" y="5862960"/>
            <a:ext cx="9143640" cy="1022040"/>
          </a:xfrm>
          <a:prstGeom prst="rect">
            <a:avLst/>
          </a:prstGeom>
          <a:ln>
            <a:noFill/>
          </a:ln>
        </p:spPr>
      </p:pic>
      <p:sp>
        <p:nvSpPr>
          <p:cNvPr id="40" name="PlaceHolder 1"/>
          <p:cNvSpPr>
            <a:spLocks noGrp="1"/>
          </p:cNvSpPr>
          <p:nvPr>
            <p:ph type="body"/>
          </p:nvPr>
        </p:nvSpPr>
        <p:spPr>
          <a:xfrm>
            <a:off x="255960" y="549720"/>
            <a:ext cx="914040" cy="914040"/>
          </a:xfrm>
          <a:prstGeom prst="rect">
            <a:avLst/>
          </a:prstGeom>
        </p:spPr>
        <p:txBody>
          <a:bodyPr lIns="72000" tIns="72000" rIns="72000" bIns="72000" anchor="ctr"/>
          <a:lstStyle/>
          <a:p>
            <a:pPr marL="432000" indent="-324000">
              <a:buClr>
                <a:srgbClr val="000000"/>
              </a:buClr>
              <a:buSzPct val="45000"/>
              <a:buFont typeface="Wingdings" charset="2"/>
              <a:buChar char=""/>
            </a:pPr>
            <a:r>
              <a:rPr lang="fr-FR" sz="3200" b="0" strike="noStrike" spc="-1">
                <a:solidFill>
                  <a:srgbClr val="FFFFFF"/>
                </a:solidFill>
                <a:uFill>
                  <a:solidFill>
                    <a:srgbClr val="FFFFFF"/>
                  </a:solidFill>
                </a:uFill>
                <a:latin typeface="Calibri"/>
              </a:rPr>
              <a:t>Cliquez pour éditer le format du plan de texte</a:t>
            </a:r>
            <a:endParaRPr lang="fr-FR" sz="32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fr-FR" sz="3200" b="0" strike="noStrike" spc="-1">
                <a:solidFill>
                  <a:srgbClr val="FFFFFF"/>
                </a:solidFill>
                <a:uFill>
                  <a:solidFill>
                    <a:srgbClr val="FFFFFF"/>
                  </a:solidFill>
                </a:uFill>
                <a:latin typeface="Calibri"/>
              </a:rPr>
              <a:t>Second niveau de plan</a:t>
            </a:r>
            <a:endParaRPr lang="fr-FR" sz="32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fr-FR" sz="3200" b="0" strike="noStrike" spc="-1">
                <a:solidFill>
                  <a:srgbClr val="FFFFFF"/>
                </a:solidFill>
                <a:uFill>
                  <a:solidFill>
                    <a:srgbClr val="FFFFFF"/>
                  </a:solidFill>
                </a:uFill>
                <a:latin typeface="Calibri"/>
              </a:rPr>
              <a:t>Troisième niveau de plan</a:t>
            </a:r>
            <a:endParaRPr lang="fr-FR" sz="32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fr-FR" sz="3200" b="0" strike="noStrike" spc="-1">
                <a:solidFill>
                  <a:srgbClr val="FFFFFF"/>
                </a:solidFill>
                <a:uFill>
                  <a:solidFill>
                    <a:srgbClr val="FFFFFF"/>
                  </a:solidFill>
                </a:uFill>
                <a:latin typeface="Calibri"/>
              </a:rPr>
              <a:t>Quatrième niveau de plan</a:t>
            </a:r>
            <a:endParaRPr lang="fr-FR" sz="32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fr-FR" sz="3200" b="0" strike="noStrike" spc="-1">
                <a:solidFill>
                  <a:srgbClr val="FFFFFF"/>
                </a:solidFill>
                <a:uFill>
                  <a:solidFill>
                    <a:srgbClr val="FFFFFF"/>
                  </a:solidFill>
                </a:uFill>
                <a:latin typeface="Calibri"/>
              </a:rPr>
              <a:t>Cinquième niveau de plan</a:t>
            </a:r>
            <a:endParaRPr lang="fr-FR" sz="32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fr-FR" sz="3200" b="0" strike="noStrike" spc="-1">
                <a:solidFill>
                  <a:srgbClr val="FFFFFF"/>
                </a:solidFill>
                <a:uFill>
                  <a:solidFill>
                    <a:srgbClr val="FFFFFF"/>
                  </a:solidFill>
                </a:uFill>
                <a:latin typeface="Calibri"/>
              </a:rPr>
              <a:t>Sixième niveau de plan</a:t>
            </a:r>
            <a:endParaRPr lang="fr-FR" sz="3200" b="0" strike="noStrike" spc="-1">
              <a:solidFill>
                <a:srgbClr val="000000"/>
              </a:solidFill>
              <a:uFill>
                <a:solidFill>
                  <a:srgbClr val="FFFFFF"/>
                </a:solidFill>
              </a:uFill>
              <a:latin typeface="Calibri"/>
            </a:endParaRPr>
          </a:p>
          <a:p>
            <a:pPr algn="ctr">
              <a:lnSpc>
                <a:spcPct val="100000"/>
              </a:lnSpc>
            </a:pPr>
            <a:r>
              <a:rPr lang="fr-FR" sz="3200" b="0" strike="noStrike" spc="-1">
                <a:solidFill>
                  <a:srgbClr val="FFFFFF"/>
                </a:solidFill>
                <a:uFill>
                  <a:solidFill>
                    <a:srgbClr val="FFFFFF"/>
                  </a:solidFill>
                </a:uFill>
                <a:latin typeface="Calibri"/>
              </a:rPr>
              <a:t>Septième niveau de plan1</a:t>
            </a:r>
            <a:endParaRPr lang="fr-FR" sz="3200" b="0" strike="noStrike" spc="-1">
              <a:solidFill>
                <a:srgbClr val="000000"/>
              </a:solidFill>
              <a:uFill>
                <a:solidFill>
                  <a:srgbClr val="FFFFFF"/>
                </a:solidFill>
              </a:uFill>
              <a:latin typeface="Calibri"/>
            </a:endParaRPr>
          </a:p>
        </p:txBody>
      </p:sp>
      <p:sp>
        <p:nvSpPr>
          <p:cNvPr id="41" name="PlaceHolder 2"/>
          <p:cNvSpPr>
            <a:spLocks noGrp="1"/>
          </p:cNvSpPr>
          <p:nvPr>
            <p:ph type="body"/>
          </p:nvPr>
        </p:nvSpPr>
        <p:spPr>
          <a:xfrm>
            <a:off x="255960" y="3429000"/>
            <a:ext cx="914040" cy="914040"/>
          </a:xfrm>
          <a:prstGeom prst="rect">
            <a:avLst/>
          </a:prstGeom>
        </p:spPr>
        <p:txBody>
          <a:bodyPr lIns="72000" tIns="72000" rIns="72000" bIns="72000" anchor="ctr"/>
          <a:lstStyle/>
          <a:p>
            <a:pPr marL="432000" indent="-324000">
              <a:buClr>
                <a:srgbClr val="000000"/>
              </a:buClr>
              <a:buSzPct val="45000"/>
              <a:buFont typeface="Wingdings" charset="2"/>
              <a:buChar char=""/>
            </a:pPr>
            <a:r>
              <a:rPr lang="fr-FR" sz="3200" b="0" strike="noStrike" spc="-1">
                <a:solidFill>
                  <a:srgbClr val="FFFFFF"/>
                </a:solidFill>
                <a:uFill>
                  <a:solidFill>
                    <a:srgbClr val="FFFFFF"/>
                  </a:solidFill>
                </a:uFill>
                <a:latin typeface="Calibri"/>
              </a:rPr>
              <a:t>Cliquez pour éditer le format du plan de texte</a:t>
            </a:r>
            <a:endParaRPr lang="fr-FR" sz="32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fr-FR" sz="3200" b="0" strike="noStrike" spc="-1">
                <a:solidFill>
                  <a:srgbClr val="FFFFFF"/>
                </a:solidFill>
                <a:uFill>
                  <a:solidFill>
                    <a:srgbClr val="FFFFFF"/>
                  </a:solidFill>
                </a:uFill>
                <a:latin typeface="Calibri"/>
              </a:rPr>
              <a:t>Second niveau de plan</a:t>
            </a:r>
            <a:endParaRPr lang="fr-FR" sz="32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fr-FR" sz="3200" b="0" strike="noStrike" spc="-1">
                <a:solidFill>
                  <a:srgbClr val="FFFFFF"/>
                </a:solidFill>
                <a:uFill>
                  <a:solidFill>
                    <a:srgbClr val="FFFFFF"/>
                  </a:solidFill>
                </a:uFill>
                <a:latin typeface="Calibri"/>
              </a:rPr>
              <a:t>Troisième niveau de plan</a:t>
            </a:r>
            <a:endParaRPr lang="fr-FR" sz="32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fr-FR" sz="3200" b="0" strike="noStrike" spc="-1">
                <a:solidFill>
                  <a:srgbClr val="FFFFFF"/>
                </a:solidFill>
                <a:uFill>
                  <a:solidFill>
                    <a:srgbClr val="FFFFFF"/>
                  </a:solidFill>
                </a:uFill>
                <a:latin typeface="Calibri"/>
              </a:rPr>
              <a:t>Quatrième niveau de plan</a:t>
            </a:r>
            <a:endParaRPr lang="fr-FR" sz="32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fr-FR" sz="3200" b="0" strike="noStrike" spc="-1">
                <a:solidFill>
                  <a:srgbClr val="FFFFFF"/>
                </a:solidFill>
                <a:uFill>
                  <a:solidFill>
                    <a:srgbClr val="FFFFFF"/>
                  </a:solidFill>
                </a:uFill>
                <a:latin typeface="Calibri"/>
              </a:rPr>
              <a:t>Cinquième niveau de plan</a:t>
            </a:r>
            <a:endParaRPr lang="fr-FR" sz="32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fr-FR" sz="3200" b="0" strike="noStrike" spc="-1">
                <a:solidFill>
                  <a:srgbClr val="FFFFFF"/>
                </a:solidFill>
                <a:uFill>
                  <a:solidFill>
                    <a:srgbClr val="FFFFFF"/>
                  </a:solidFill>
                </a:uFill>
                <a:latin typeface="Calibri"/>
              </a:rPr>
              <a:t>Sixième niveau de plan</a:t>
            </a:r>
            <a:endParaRPr lang="fr-FR" sz="3200" b="0" strike="noStrike" spc="-1">
              <a:solidFill>
                <a:srgbClr val="000000"/>
              </a:solidFill>
              <a:uFill>
                <a:solidFill>
                  <a:srgbClr val="FFFFFF"/>
                </a:solidFill>
              </a:uFill>
              <a:latin typeface="Calibri"/>
            </a:endParaRPr>
          </a:p>
          <a:p>
            <a:pPr algn="ctr">
              <a:lnSpc>
                <a:spcPct val="100000"/>
              </a:lnSpc>
            </a:pPr>
            <a:r>
              <a:rPr lang="fr-FR" sz="3200" b="0" strike="noStrike" spc="-1">
                <a:solidFill>
                  <a:srgbClr val="FFFFFF"/>
                </a:solidFill>
                <a:uFill>
                  <a:solidFill>
                    <a:srgbClr val="FFFFFF"/>
                  </a:solidFill>
                </a:uFill>
                <a:latin typeface="Calibri"/>
              </a:rPr>
              <a:t>Septième niveau de plan2</a:t>
            </a:r>
            <a:endParaRPr lang="fr-FR" sz="3200" b="0" strike="noStrike" spc="-1">
              <a:solidFill>
                <a:srgbClr val="000000"/>
              </a:solidFill>
              <a:uFill>
                <a:solidFill>
                  <a:srgbClr val="FFFFFF"/>
                </a:solidFill>
              </a:uFill>
              <a:latin typeface="Calibri"/>
            </a:endParaRPr>
          </a:p>
        </p:txBody>
      </p:sp>
      <p:sp>
        <p:nvSpPr>
          <p:cNvPr id="42" name="PlaceHolder 3"/>
          <p:cNvSpPr>
            <a:spLocks noGrp="1"/>
          </p:cNvSpPr>
          <p:nvPr>
            <p:ph type="body"/>
          </p:nvPr>
        </p:nvSpPr>
        <p:spPr>
          <a:xfrm>
            <a:off x="4734360" y="549720"/>
            <a:ext cx="914040" cy="914040"/>
          </a:xfrm>
          <a:prstGeom prst="rect">
            <a:avLst/>
          </a:prstGeom>
        </p:spPr>
        <p:txBody>
          <a:bodyPr lIns="72000" tIns="72000" rIns="72000" bIns="72000" anchor="ctr"/>
          <a:lstStyle/>
          <a:p>
            <a:pPr marL="432000" indent="-324000">
              <a:buClr>
                <a:srgbClr val="000000"/>
              </a:buClr>
              <a:buSzPct val="45000"/>
              <a:buFont typeface="Wingdings" charset="2"/>
              <a:buChar char=""/>
            </a:pPr>
            <a:r>
              <a:rPr lang="fr-FR" sz="3200" b="0" strike="noStrike" spc="-1">
                <a:solidFill>
                  <a:srgbClr val="FFFFFF"/>
                </a:solidFill>
                <a:uFill>
                  <a:solidFill>
                    <a:srgbClr val="FFFFFF"/>
                  </a:solidFill>
                </a:uFill>
                <a:latin typeface="Calibri"/>
              </a:rPr>
              <a:t>Cliquez pour éditer le format du plan de texte</a:t>
            </a:r>
            <a:endParaRPr lang="fr-FR" sz="32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fr-FR" sz="3200" b="0" strike="noStrike" spc="-1">
                <a:solidFill>
                  <a:srgbClr val="FFFFFF"/>
                </a:solidFill>
                <a:uFill>
                  <a:solidFill>
                    <a:srgbClr val="FFFFFF"/>
                  </a:solidFill>
                </a:uFill>
                <a:latin typeface="Calibri"/>
              </a:rPr>
              <a:t>Second niveau de plan</a:t>
            </a:r>
            <a:endParaRPr lang="fr-FR" sz="32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fr-FR" sz="3200" b="0" strike="noStrike" spc="-1">
                <a:solidFill>
                  <a:srgbClr val="FFFFFF"/>
                </a:solidFill>
                <a:uFill>
                  <a:solidFill>
                    <a:srgbClr val="FFFFFF"/>
                  </a:solidFill>
                </a:uFill>
                <a:latin typeface="Calibri"/>
              </a:rPr>
              <a:t>Troisième niveau de plan</a:t>
            </a:r>
            <a:endParaRPr lang="fr-FR" sz="32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fr-FR" sz="3200" b="0" strike="noStrike" spc="-1">
                <a:solidFill>
                  <a:srgbClr val="FFFFFF"/>
                </a:solidFill>
                <a:uFill>
                  <a:solidFill>
                    <a:srgbClr val="FFFFFF"/>
                  </a:solidFill>
                </a:uFill>
                <a:latin typeface="Calibri"/>
              </a:rPr>
              <a:t>Quatrième niveau de plan</a:t>
            </a:r>
            <a:endParaRPr lang="fr-FR" sz="32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fr-FR" sz="3200" b="0" strike="noStrike" spc="-1">
                <a:solidFill>
                  <a:srgbClr val="FFFFFF"/>
                </a:solidFill>
                <a:uFill>
                  <a:solidFill>
                    <a:srgbClr val="FFFFFF"/>
                  </a:solidFill>
                </a:uFill>
                <a:latin typeface="Calibri"/>
              </a:rPr>
              <a:t>Cinquième niveau de plan</a:t>
            </a:r>
            <a:endParaRPr lang="fr-FR" sz="32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fr-FR" sz="3200" b="0" strike="noStrike" spc="-1">
                <a:solidFill>
                  <a:srgbClr val="FFFFFF"/>
                </a:solidFill>
                <a:uFill>
                  <a:solidFill>
                    <a:srgbClr val="FFFFFF"/>
                  </a:solidFill>
                </a:uFill>
                <a:latin typeface="Calibri"/>
              </a:rPr>
              <a:t>Sixième niveau de plan</a:t>
            </a:r>
            <a:endParaRPr lang="fr-FR" sz="3200" b="0" strike="noStrike" spc="-1">
              <a:solidFill>
                <a:srgbClr val="000000"/>
              </a:solidFill>
              <a:uFill>
                <a:solidFill>
                  <a:srgbClr val="FFFFFF"/>
                </a:solidFill>
              </a:uFill>
              <a:latin typeface="Calibri"/>
            </a:endParaRPr>
          </a:p>
          <a:p>
            <a:pPr algn="ctr">
              <a:lnSpc>
                <a:spcPct val="100000"/>
              </a:lnSpc>
            </a:pPr>
            <a:r>
              <a:rPr lang="fr-FR" sz="3200" b="0" strike="noStrike" spc="-1">
                <a:solidFill>
                  <a:srgbClr val="FFFFFF"/>
                </a:solidFill>
                <a:uFill>
                  <a:solidFill>
                    <a:srgbClr val="FFFFFF"/>
                  </a:solidFill>
                </a:uFill>
                <a:latin typeface="Calibri"/>
              </a:rPr>
              <a:t>Septième niveau de plan3</a:t>
            </a:r>
            <a:endParaRPr lang="fr-FR" sz="3200" b="0" strike="noStrike" spc="-1">
              <a:solidFill>
                <a:srgbClr val="000000"/>
              </a:solidFill>
              <a:uFill>
                <a:solidFill>
                  <a:srgbClr val="FFFFFF"/>
                </a:solidFill>
              </a:uFill>
              <a:latin typeface="Calibri"/>
            </a:endParaRPr>
          </a:p>
        </p:txBody>
      </p:sp>
      <p:sp>
        <p:nvSpPr>
          <p:cNvPr id="43" name="PlaceHolder 4"/>
          <p:cNvSpPr>
            <a:spLocks noGrp="1"/>
          </p:cNvSpPr>
          <p:nvPr>
            <p:ph type="body"/>
          </p:nvPr>
        </p:nvSpPr>
        <p:spPr>
          <a:xfrm>
            <a:off x="4734360" y="3429000"/>
            <a:ext cx="914040" cy="914040"/>
          </a:xfrm>
          <a:prstGeom prst="rect">
            <a:avLst/>
          </a:prstGeom>
        </p:spPr>
        <p:txBody>
          <a:bodyPr lIns="72000" tIns="72000" rIns="72000" bIns="72000" anchor="ctr"/>
          <a:lstStyle/>
          <a:p>
            <a:pPr marL="432000" indent="-324000">
              <a:buClr>
                <a:srgbClr val="000000"/>
              </a:buClr>
              <a:buSzPct val="45000"/>
              <a:buFont typeface="Wingdings" charset="2"/>
              <a:buChar char=""/>
            </a:pPr>
            <a:r>
              <a:rPr lang="fr-FR" sz="3200" b="0" strike="noStrike" spc="-1">
                <a:solidFill>
                  <a:srgbClr val="FFFFFF"/>
                </a:solidFill>
                <a:uFill>
                  <a:solidFill>
                    <a:srgbClr val="FFFFFF"/>
                  </a:solidFill>
                </a:uFill>
                <a:latin typeface="Calibri"/>
              </a:rPr>
              <a:t>Cliquez pour éditer le format du plan de texte</a:t>
            </a:r>
            <a:endParaRPr lang="fr-FR" sz="32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fr-FR" sz="3200" b="0" strike="noStrike" spc="-1">
                <a:solidFill>
                  <a:srgbClr val="FFFFFF"/>
                </a:solidFill>
                <a:uFill>
                  <a:solidFill>
                    <a:srgbClr val="FFFFFF"/>
                  </a:solidFill>
                </a:uFill>
                <a:latin typeface="Calibri"/>
              </a:rPr>
              <a:t>Second niveau de plan</a:t>
            </a:r>
            <a:endParaRPr lang="fr-FR" sz="32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fr-FR" sz="3200" b="0" strike="noStrike" spc="-1">
                <a:solidFill>
                  <a:srgbClr val="FFFFFF"/>
                </a:solidFill>
                <a:uFill>
                  <a:solidFill>
                    <a:srgbClr val="FFFFFF"/>
                  </a:solidFill>
                </a:uFill>
                <a:latin typeface="Calibri"/>
              </a:rPr>
              <a:t>Troisième niveau de plan</a:t>
            </a:r>
            <a:endParaRPr lang="fr-FR" sz="32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fr-FR" sz="3200" b="0" strike="noStrike" spc="-1">
                <a:solidFill>
                  <a:srgbClr val="FFFFFF"/>
                </a:solidFill>
                <a:uFill>
                  <a:solidFill>
                    <a:srgbClr val="FFFFFF"/>
                  </a:solidFill>
                </a:uFill>
                <a:latin typeface="Calibri"/>
              </a:rPr>
              <a:t>Quatrième niveau de plan</a:t>
            </a:r>
            <a:endParaRPr lang="fr-FR" sz="32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fr-FR" sz="3200" b="0" strike="noStrike" spc="-1">
                <a:solidFill>
                  <a:srgbClr val="FFFFFF"/>
                </a:solidFill>
                <a:uFill>
                  <a:solidFill>
                    <a:srgbClr val="FFFFFF"/>
                  </a:solidFill>
                </a:uFill>
                <a:latin typeface="Calibri"/>
              </a:rPr>
              <a:t>Cinquième niveau de plan</a:t>
            </a:r>
            <a:endParaRPr lang="fr-FR" sz="32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fr-FR" sz="3200" b="0" strike="noStrike" spc="-1">
                <a:solidFill>
                  <a:srgbClr val="FFFFFF"/>
                </a:solidFill>
                <a:uFill>
                  <a:solidFill>
                    <a:srgbClr val="FFFFFF"/>
                  </a:solidFill>
                </a:uFill>
                <a:latin typeface="Calibri"/>
              </a:rPr>
              <a:t>Sixième niveau de plan</a:t>
            </a:r>
            <a:endParaRPr lang="fr-FR" sz="3200" b="0" strike="noStrike" spc="-1">
              <a:solidFill>
                <a:srgbClr val="000000"/>
              </a:solidFill>
              <a:uFill>
                <a:solidFill>
                  <a:srgbClr val="FFFFFF"/>
                </a:solidFill>
              </a:uFill>
              <a:latin typeface="Calibri"/>
            </a:endParaRPr>
          </a:p>
          <a:p>
            <a:pPr algn="ctr">
              <a:lnSpc>
                <a:spcPct val="100000"/>
              </a:lnSpc>
            </a:pPr>
            <a:r>
              <a:rPr lang="fr-FR" sz="3200" b="0" strike="noStrike" spc="-1">
                <a:solidFill>
                  <a:srgbClr val="FFFFFF"/>
                </a:solidFill>
                <a:uFill>
                  <a:solidFill>
                    <a:srgbClr val="FFFFFF"/>
                  </a:solidFill>
                </a:uFill>
                <a:latin typeface="Calibri"/>
              </a:rPr>
              <a:t>Septième niveau de plan4</a:t>
            </a:r>
            <a:endParaRPr lang="fr-FR" sz="3200" b="0" strike="noStrike" spc="-1">
              <a:solidFill>
                <a:srgbClr val="000000"/>
              </a:solidFill>
              <a:uFill>
                <a:solidFill>
                  <a:srgbClr val="FFFFFF"/>
                </a:solidFill>
              </a:uFill>
              <a:latin typeface="Calibri"/>
            </a:endParaRPr>
          </a:p>
        </p:txBody>
      </p:sp>
      <p:sp>
        <p:nvSpPr>
          <p:cNvPr id="44" name="PlaceHolder 5"/>
          <p:cNvSpPr>
            <a:spLocks noGrp="1"/>
          </p:cNvSpPr>
          <p:nvPr>
            <p:ph type="body"/>
          </p:nvPr>
        </p:nvSpPr>
        <p:spPr>
          <a:xfrm>
            <a:off x="1331640" y="548640"/>
            <a:ext cx="3059640" cy="359640"/>
          </a:xfrm>
          <a:prstGeom prst="rect">
            <a:avLst/>
          </a:prstGeom>
        </p:spPr>
        <p:txBody>
          <a:bodyPr lIns="72000" tIns="72000" rIns="72000" bIns="72000" anchor="ctr"/>
          <a:lstStyle/>
          <a:p>
            <a:pPr marL="432000" indent="-324000">
              <a:buClr>
                <a:srgbClr val="000000"/>
              </a:buClr>
              <a:buSzPct val="45000"/>
              <a:buFont typeface="Wingdings" charset="2"/>
              <a:buChar char=""/>
            </a:pPr>
            <a:r>
              <a:rPr lang="fr-FR" sz="2400" b="0" strike="noStrike" cap="small" spc="-1">
                <a:solidFill>
                  <a:srgbClr val="1F497D"/>
                </a:solidFill>
                <a:uFill>
                  <a:solidFill>
                    <a:srgbClr val="FFFFFF"/>
                  </a:solidFill>
                </a:uFill>
                <a:latin typeface="Calibri"/>
              </a:rPr>
              <a:t>Cliquez pour éditer le format du plan de texte</a:t>
            </a:r>
            <a:endParaRPr lang="fr-FR" sz="24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fr-FR" sz="2400" b="0" strike="noStrike" cap="small" spc="-1">
                <a:solidFill>
                  <a:srgbClr val="1F497D"/>
                </a:solidFill>
                <a:uFill>
                  <a:solidFill>
                    <a:srgbClr val="FFFFFF"/>
                  </a:solidFill>
                </a:uFill>
                <a:latin typeface="Calibri"/>
              </a:rPr>
              <a:t>Second niveau de plan</a:t>
            </a:r>
            <a:endParaRPr lang="fr-FR" sz="24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fr-FR" sz="2400" b="0" strike="noStrike" cap="small" spc="-1">
                <a:solidFill>
                  <a:srgbClr val="1F497D"/>
                </a:solidFill>
                <a:uFill>
                  <a:solidFill>
                    <a:srgbClr val="FFFFFF"/>
                  </a:solidFill>
                </a:uFill>
                <a:latin typeface="Calibri"/>
              </a:rPr>
              <a:t>Troisième niveau de plan</a:t>
            </a:r>
            <a:endParaRPr lang="fr-FR" sz="24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fr-FR" sz="2400" b="0" strike="noStrike" cap="small" spc="-1">
                <a:solidFill>
                  <a:srgbClr val="1F497D"/>
                </a:solidFill>
                <a:uFill>
                  <a:solidFill>
                    <a:srgbClr val="FFFFFF"/>
                  </a:solidFill>
                </a:uFill>
                <a:latin typeface="Calibri"/>
              </a:rPr>
              <a:t>Quatrième niveau de plan</a:t>
            </a:r>
            <a:endParaRPr lang="fr-FR" sz="24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fr-FR" sz="2400" b="0" strike="noStrike" cap="small" spc="-1">
                <a:solidFill>
                  <a:srgbClr val="1F497D"/>
                </a:solidFill>
                <a:uFill>
                  <a:solidFill>
                    <a:srgbClr val="FFFFFF"/>
                  </a:solidFill>
                </a:uFill>
                <a:latin typeface="Calibri"/>
              </a:rPr>
              <a:t>Cinquième niveau de plan</a:t>
            </a:r>
            <a:endParaRPr lang="fr-FR" sz="24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fr-FR" sz="2400" b="0" strike="noStrike" cap="small" spc="-1">
                <a:solidFill>
                  <a:srgbClr val="1F497D"/>
                </a:solidFill>
                <a:uFill>
                  <a:solidFill>
                    <a:srgbClr val="FFFFFF"/>
                  </a:solidFill>
                </a:uFill>
                <a:latin typeface="Calibri"/>
              </a:rPr>
              <a:t>Sixième niveau de plan</a:t>
            </a:r>
            <a:endParaRPr lang="fr-FR" sz="2400" b="0" strike="noStrike" spc="-1">
              <a:solidFill>
                <a:srgbClr val="000000"/>
              </a:solidFill>
              <a:uFill>
                <a:solidFill>
                  <a:srgbClr val="FFFFFF"/>
                </a:solidFill>
              </a:uFill>
              <a:latin typeface="Calibri"/>
            </a:endParaRPr>
          </a:p>
          <a:p>
            <a:pPr>
              <a:lnSpc>
                <a:spcPct val="100000"/>
              </a:lnSpc>
            </a:pPr>
            <a:r>
              <a:rPr lang="fr-FR" sz="2400" b="0" strike="noStrike" cap="small" spc="-1">
                <a:solidFill>
                  <a:srgbClr val="1F497D"/>
                </a:solidFill>
                <a:uFill>
                  <a:solidFill>
                    <a:srgbClr val="FFFFFF"/>
                  </a:solidFill>
                </a:uFill>
                <a:latin typeface="Calibri"/>
              </a:rPr>
              <a:t>Septième niveau de planPartie1</a:t>
            </a:r>
            <a:endParaRPr lang="fr-FR" sz="2400" b="0" strike="noStrike" spc="-1">
              <a:solidFill>
                <a:srgbClr val="000000"/>
              </a:solidFill>
              <a:uFill>
                <a:solidFill>
                  <a:srgbClr val="FFFFFF"/>
                </a:solidFill>
              </a:uFill>
              <a:latin typeface="Calibri"/>
            </a:endParaRPr>
          </a:p>
        </p:txBody>
      </p:sp>
      <p:sp>
        <p:nvSpPr>
          <p:cNvPr id="45" name="PlaceHolder 6"/>
          <p:cNvSpPr>
            <a:spLocks noGrp="1"/>
          </p:cNvSpPr>
          <p:nvPr>
            <p:ph type="body"/>
          </p:nvPr>
        </p:nvSpPr>
        <p:spPr>
          <a:xfrm>
            <a:off x="5819400" y="557280"/>
            <a:ext cx="3059640" cy="359640"/>
          </a:xfrm>
          <a:prstGeom prst="rect">
            <a:avLst/>
          </a:prstGeom>
        </p:spPr>
        <p:txBody>
          <a:bodyPr lIns="72000" tIns="72000" rIns="72000" bIns="72000" anchor="ctr"/>
          <a:lstStyle/>
          <a:p>
            <a:pPr marL="432000" indent="-324000">
              <a:buClr>
                <a:srgbClr val="000000"/>
              </a:buClr>
              <a:buSzPct val="45000"/>
              <a:buFont typeface="Wingdings" charset="2"/>
              <a:buChar char=""/>
            </a:pPr>
            <a:r>
              <a:rPr lang="fr-FR" sz="2400" b="0" strike="noStrike" cap="small" spc="-1">
                <a:solidFill>
                  <a:srgbClr val="1F497D"/>
                </a:solidFill>
                <a:uFill>
                  <a:solidFill>
                    <a:srgbClr val="FFFFFF"/>
                  </a:solidFill>
                </a:uFill>
                <a:latin typeface="Calibri"/>
              </a:rPr>
              <a:t>Cliquez pour éditer le format du plan de texte</a:t>
            </a:r>
            <a:endParaRPr lang="fr-FR" sz="24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fr-FR" sz="2400" b="0" strike="noStrike" cap="small" spc="-1">
                <a:solidFill>
                  <a:srgbClr val="1F497D"/>
                </a:solidFill>
                <a:uFill>
                  <a:solidFill>
                    <a:srgbClr val="FFFFFF"/>
                  </a:solidFill>
                </a:uFill>
                <a:latin typeface="Calibri"/>
              </a:rPr>
              <a:t>Second niveau de plan</a:t>
            </a:r>
            <a:endParaRPr lang="fr-FR" sz="24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fr-FR" sz="2400" b="0" strike="noStrike" cap="small" spc="-1">
                <a:solidFill>
                  <a:srgbClr val="1F497D"/>
                </a:solidFill>
                <a:uFill>
                  <a:solidFill>
                    <a:srgbClr val="FFFFFF"/>
                  </a:solidFill>
                </a:uFill>
                <a:latin typeface="Calibri"/>
              </a:rPr>
              <a:t>Troisième niveau de plan</a:t>
            </a:r>
            <a:endParaRPr lang="fr-FR" sz="24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fr-FR" sz="2400" b="0" strike="noStrike" cap="small" spc="-1">
                <a:solidFill>
                  <a:srgbClr val="1F497D"/>
                </a:solidFill>
                <a:uFill>
                  <a:solidFill>
                    <a:srgbClr val="FFFFFF"/>
                  </a:solidFill>
                </a:uFill>
                <a:latin typeface="Calibri"/>
              </a:rPr>
              <a:t>Quatrième niveau de plan</a:t>
            </a:r>
            <a:endParaRPr lang="fr-FR" sz="24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fr-FR" sz="2400" b="0" strike="noStrike" cap="small" spc="-1">
                <a:solidFill>
                  <a:srgbClr val="1F497D"/>
                </a:solidFill>
                <a:uFill>
                  <a:solidFill>
                    <a:srgbClr val="FFFFFF"/>
                  </a:solidFill>
                </a:uFill>
                <a:latin typeface="Calibri"/>
              </a:rPr>
              <a:t>Cinquième niveau de plan</a:t>
            </a:r>
            <a:endParaRPr lang="fr-FR" sz="24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fr-FR" sz="2400" b="0" strike="noStrike" cap="small" spc="-1">
                <a:solidFill>
                  <a:srgbClr val="1F497D"/>
                </a:solidFill>
                <a:uFill>
                  <a:solidFill>
                    <a:srgbClr val="FFFFFF"/>
                  </a:solidFill>
                </a:uFill>
                <a:latin typeface="Calibri"/>
              </a:rPr>
              <a:t>Sixième niveau de plan</a:t>
            </a:r>
            <a:endParaRPr lang="fr-FR" sz="2400" b="0" strike="noStrike" spc="-1">
              <a:solidFill>
                <a:srgbClr val="000000"/>
              </a:solidFill>
              <a:uFill>
                <a:solidFill>
                  <a:srgbClr val="FFFFFF"/>
                </a:solidFill>
              </a:uFill>
              <a:latin typeface="Calibri"/>
            </a:endParaRPr>
          </a:p>
          <a:p>
            <a:pPr>
              <a:lnSpc>
                <a:spcPct val="100000"/>
              </a:lnSpc>
            </a:pPr>
            <a:r>
              <a:rPr lang="fr-FR" sz="2400" b="0" strike="noStrike" cap="small" spc="-1">
                <a:solidFill>
                  <a:srgbClr val="1F497D"/>
                </a:solidFill>
                <a:uFill>
                  <a:solidFill>
                    <a:srgbClr val="FFFFFF"/>
                  </a:solidFill>
                </a:uFill>
                <a:latin typeface="Calibri"/>
              </a:rPr>
              <a:t>Septième niveau de planPartie3</a:t>
            </a:r>
            <a:endParaRPr lang="fr-FR" sz="2400" b="0" strike="noStrike" spc="-1">
              <a:solidFill>
                <a:srgbClr val="000000"/>
              </a:solidFill>
              <a:uFill>
                <a:solidFill>
                  <a:srgbClr val="FFFFFF"/>
                </a:solidFill>
              </a:uFill>
              <a:latin typeface="Calibri"/>
            </a:endParaRPr>
          </a:p>
        </p:txBody>
      </p:sp>
      <p:sp>
        <p:nvSpPr>
          <p:cNvPr id="46" name="PlaceHolder 7"/>
          <p:cNvSpPr>
            <a:spLocks noGrp="1"/>
          </p:cNvSpPr>
          <p:nvPr>
            <p:ph type="body"/>
          </p:nvPr>
        </p:nvSpPr>
        <p:spPr>
          <a:xfrm>
            <a:off x="1331640" y="3429000"/>
            <a:ext cx="3059640" cy="359640"/>
          </a:xfrm>
          <a:prstGeom prst="rect">
            <a:avLst/>
          </a:prstGeom>
        </p:spPr>
        <p:txBody>
          <a:bodyPr lIns="72000" tIns="72000" rIns="72000" bIns="72000" anchor="ctr"/>
          <a:lstStyle/>
          <a:p>
            <a:pPr marL="432000" indent="-324000">
              <a:buClr>
                <a:srgbClr val="000000"/>
              </a:buClr>
              <a:buSzPct val="45000"/>
              <a:buFont typeface="Wingdings" charset="2"/>
              <a:buChar char=""/>
            </a:pPr>
            <a:r>
              <a:rPr lang="fr-FR" sz="2400" b="0" strike="noStrike" cap="small" spc="-1">
                <a:solidFill>
                  <a:srgbClr val="1F497D"/>
                </a:solidFill>
                <a:uFill>
                  <a:solidFill>
                    <a:srgbClr val="FFFFFF"/>
                  </a:solidFill>
                </a:uFill>
                <a:latin typeface="Calibri"/>
              </a:rPr>
              <a:t>Cliquez pour éditer le format du plan de texte</a:t>
            </a:r>
            <a:endParaRPr lang="fr-FR" sz="24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fr-FR" sz="2400" b="0" strike="noStrike" cap="small" spc="-1">
                <a:solidFill>
                  <a:srgbClr val="1F497D"/>
                </a:solidFill>
                <a:uFill>
                  <a:solidFill>
                    <a:srgbClr val="FFFFFF"/>
                  </a:solidFill>
                </a:uFill>
                <a:latin typeface="Calibri"/>
              </a:rPr>
              <a:t>Second niveau de plan</a:t>
            </a:r>
            <a:endParaRPr lang="fr-FR" sz="24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fr-FR" sz="2400" b="0" strike="noStrike" cap="small" spc="-1">
                <a:solidFill>
                  <a:srgbClr val="1F497D"/>
                </a:solidFill>
                <a:uFill>
                  <a:solidFill>
                    <a:srgbClr val="FFFFFF"/>
                  </a:solidFill>
                </a:uFill>
                <a:latin typeface="Calibri"/>
              </a:rPr>
              <a:t>Troisième niveau de plan</a:t>
            </a:r>
            <a:endParaRPr lang="fr-FR" sz="24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fr-FR" sz="2400" b="0" strike="noStrike" cap="small" spc="-1">
                <a:solidFill>
                  <a:srgbClr val="1F497D"/>
                </a:solidFill>
                <a:uFill>
                  <a:solidFill>
                    <a:srgbClr val="FFFFFF"/>
                  </a:solidFill>
                </a:uFill>
                <a:latin typeface="Calibri"/>
              </a:rPr>
              <a:t>Quatrième niveau de plan</a:t>
            </a:r>
            <a:endParaRPr lang="fr-FR" sz="24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fr-FR" sz="2400" b="0" strike="noStrike" cap="small" spc="-1">
                <a:solidFill>
                  <a:srgbClr val="1F497D"/>
                </a:solidFill>
                <a:uFill>
                  <a:solidFill>
                    <a:srgbClr val="FFFFFF"/>
                  </a:solidFill>
                </a:uFill>
                <a:latin typeface="Calibri"/>
              </a:rPr>
              <a:t>Cinquième niveau de plan</a:t>
            </a:r>
            <a:endParaRPr lang="fr-FR" sz="24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fr-FR" sz="2400" b="0" strike="noStrike" cap="small" spc="-1">
                <a:solidFill>
                  <a:srgbClr val="1F497D"/>
                </a:solidFill>
                <a:uFill>
                  <a:solidFill>
                    <a:srgbClr val="FFFFFF"/>
                  </a:solidFill>
                </a:uFill>
                <a:latin typeface="Calibri"/>
              </a:rPr>
              <a:t>Sixième niveau de plan</a:t>
            </a:r>
            <a:endParaRPr lang="fr-FR" sz="2400" b="0" strike="noStrike" spc="-1">
              <a:solidFill>
                <a:srgbClr val="000000"/>
              </a:solidFill>
              <a:uFill>
                <a:solidFill>
                  <a:srgbClr val="FFFFFF"/>
                </a:solidFill>
              </a:uFill>
              <a:latin typeface="Calibri"/>
            </a:endParaRPr>
          </a:p>
          <a:p>
            <a:pPr>
              <a:lnSpc>
                <a:spcPct val="100000"/>
              </a:lnSpc>
            </a:pPr>
            <a:r>
              <a:rPr lang="fr-FR" sz="2400" b="0" strike="noStrike" cap="small" spc="-1">
                <a:solidFill>
                  <a:srgbClr val="1F497D"/>
                </a:solidFill>
                <a:uFill>
                  <a:solidFill>
                    <a:srgbClr val="FFFFFF"/>
                  </a:solidFill>
                </a:uFill>
                <a:latin typeface="Calibri"/>
              </a:rPr>
              <a:t>Septième niveau de planPartie2</a:t>
            </a:r>
            <a:endParaRPr lang="fr-FR" sz="2400" b="0" strike="noStrike" spc="-1">
              <a:solidFill>
                <a:srgbClr val="000000"/>
              </a:solidFill>
              <a:uFill>
                <a:solidFill>
                  <a:srgbClr val="FFFFFF"/>
                </a:solidFill>
              </a:uFill>
              <a:latin typeface="Calibri"/>
            </a:endParaRPr>
          </a:p>
        </p:txBody>
      </p:sp>
      <p:sp>
        <p:nvSpPr>
          <p:cNvPr id="47" name="PlaceHolder 8"/>
          <p:cNvSpPr>
            <a:spLocks noGrp="1"/>
          </p:cNvSpPr>
          <p:nvPr>
            <p:ph type="body"/>
          </p:nvPr>
        </p:nvSpPr>
        <p:spPr>
          <a:xfrm>
            <a:off x="5814720" y="3429000"/>
            <a:ext cx="3059640" cy="359640"/>
          </a:xfrm>
          <a:prstGeom prst="rect">
            <a:avLst/>
          </a:prstGeom>
        </p:spPr>
        <p:txBody>
          <a:bodyPr lIns="72000" tIns="72000" rIns="72000" bIns="72000" anchor="ctr"/>
          <a:lstStyle/>
          <a:p>
            <a:pPr marL="432000" indent="-324000">
              <a:buClr>
                <a:srgbClr val="000000"/>
              </a:buClr>
              <a:buSzPct val="45000"/>
              <a:buFont typeface="Wingdings" charset="2"/>
              <a:buChar char=""/>
            </a:pPr>
            <a:r>
              <a:rPr lang="fr-FR" sz="2400" b="0" strike="noStrike" cap="small" spc="-1">
                <a:solidFill>
                  <a:srgbClr val="1F497D"/>
                </a:solidFill>
                <a:uFill>
                  <a:solidFill>
                    <a:srgbClr val="FFFFFF"/>
                  </a:solidFill>
                </a:uFill>
                <a:latin typeface="Calibri"/>
              </a:rPr>
              <a:t>Cliquez pour éditer le format du plan de texte</a:t>
            </a:r>
            <a:endParaRPr lang="fr-FR" sz="24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fr-FR" sz="2400" b="0" strike="noStrike" cap="small" spc="-1">
                <a:solidFill>
                  <a:srgbClr val="1F497D"/>
                </a:solidFill>
                <a:uFill>
                  <a:solidFill>
                    <a:srgbClr val="FFFFFF"/>
                  </a:solidFill>
                </a:uFill>
                <a:latin typeface="Calibri"/>
              </a:rPr>
              <a:t>Second niveau de plan</a:t>
            </a:r>
            <a:endParaRPr lang="fr-FR" sz="24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fr-FR" sz="2400" b="0" strike="noStrike" cap="small" spc="-1">
                <a:solidFill>
                  <a:srgbClr val="1F497D"/>
                </a:solidFill>
                <a:uFill>
                  <a:solidFill>
                    <a:srgbClr val="FFFFFF"/>
                  </a:solidFill>
                </a:uFill>
                <a:latin typeface="Calibri"/>
              </a:rPr>
              <a:t>Troisième niveau de plan</a:t>
            </a:r>
            <a:endParaRPr lang="fr-FR" sz="24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fr-FR" sz="2400" b="0" strike="noStrike" cap="small" spc="-1">
                <a:solidFill>
                  <a:srgbClr val="1F497D"/>
                </a:solidFill>
                <a:uFill>
                  <a:solidFill>
                    <a:srgbClr val="FFFFFF"/>
                  </a:solidFill>
                </a:uFill>
                <a:latin typeface="Calibri"/>
              </a:rPr>
              <a:t>Quatrième niveau de plan</a:t>
            </a:r>
            <a:endParaRPr lang="fr-FR" sz="24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fr-FR" sz="2400" b="0" strike="noStrike" cap="small" spc="-1">
                <a:solidFill>
                  <a:srgbClr val="1F497D"/>
                </a:solidFill>
                <a:uFill>
                  <a:solidFill>
                    <a:srgbClr val="FFFFFF"/>
                  </a:solidFill>
                </a:uFill>
                <a:latin typeface="Calibri"/>
              </a:rPr>
              <a:t>Cinquième niveau de plan</a:t>
            </a:r>
            <a:endParaRPr lang="fr-FR" sz="24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fr-FR" sz="2400" b="0" strike="noStrike" cap="small" spc="-1">
                <a:solidFill>
                  <a:srgbClr val="1F497D"/>
                </a:solidFill>
                <a:uFill>
                  <a:solidFill>
                    <a:srgbClr val="FFFFFF"/>
                  </a:solidFill>
                </a:uFill>
                <a:latin typeface="Calibri"/>
              </a:rPr>
              <a:t>Sixième niveau de plan</a:t>
            </a:r>
            <a:endParaRPr lang="fr-FR" sz="2400" b="0" strike="noStrike" spc="-1">
              <a:solidFill>
                <a:srgbClr val="000000"/>
              </a:solidFill>
              <a:uFill>
                <a:solidFill>
                  <a:srgbClr val="FFFFFF"/>
                </a:solidFill>
              </a:uFill>
              <a:latin typeface="Calibri"/>
            </a:endParaRPr>
          </a:p>
          <a:p>
            <a:pPr>
              <a:lnSpc>
                <a:spcPct val="100000"/>
              </a:lnSpc>
            </a:pPr>
            <a:r>
              <a:rPr lang="fr-FR" sz="2400" b="0" strike="noStrike" cap="small" spc="-1">
                <a:solidFill>
                  <a:srgbClr val="1F497D"/>
                </a:solidFill>
                <a:uFill>
                  <a:solidFill>
                    <a:srgbClr val="FFFFFF"/>
                  </a:solidFill>
                </a:uFill>
                <a:latin typeface="Calibri"/>
              </a:rPr>
              <a:t>Septième niveau de planPartie4</a:t>
            </a:r>
            <a:endParaRPr lang="fr-FR" sz="2400" b="0" strike="noStrike" spc="-1">
              <a:solidFill>
                <a:srgbClr val="000000"/>
              </a:solidFill>
              <a:uFill>
                <a:solidFill>
                  <a:srgbClr val="FFFFFF"/>
                </a:solidFill>
              </a:uFill>
              <a:latin typeface="Calibri"/>
            </a:endParaRPr>
          </a:p>
        </p:txBody>
      </p:sp>
      <p:sp>
        <p:nvSpPr>
          <p:cNvPr id="48" name="PlaceHolder 9"/>
          <p:cNvSpPr>
            <a:spLocks noGrp="1"/>
          </p:cNvSpPr>
          <p:nvPr>
            <p:ph type="body"/>
          </p:nvPr>
        </p:nvSpPr>
        <p:spPr>
          <a:xfrm>
            <a:off x="251640" y="1481760"/>
            <a:ext cx="4139640" cy="820440"/>
          </a:xfrm>
          <a:prstGeom prst="rect">
            <a:avLst/>
          </a:prstGeom>
        </p:spPr>
        <p:txBody>
          <a:bodyPr lIns="72000" tIns="72000" rIns="72000" bIns="72000"/>
          <a:lstStyle/>
          <a:p>
            <a:pPr marL="432000" indent="-324000">
              <a:buClr>
                <a:srgbClr val="000000"/>
              </a:buClr>
              <a:buSzPct val="45000"/>
              <a:buFont typeface="Wingdings" charset="2"/>
              <a:buChar char=""/>
            </a:pPr>
            <a:r>
              <a:rPr lang="fr-FR" sz="2000" b="0" strike="noStrike" spc="-1">
                <a:solidFill>
                  <a:srgbClr val="F79646"/>
                </a:solidFill>
                <a:uFill>
                  <a:solidFill>
                    <a:srgbClr val="FFFFFF"/>
                  </a:solidFill>
                </a:uFill>
                <a:latin typeface="Calibri"/>
              </a:rPr>
              <a:t>Cliquez pour éditer le format du plan de texte</a:t>
            </a:r>
            <a:endParaRPr lang="fr-FR" sz="20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fr-FR" sz="2000" b="0" strike="noStrike" spc="-1">
                <a:solidFill>
                  <a:srgbClr val="F79646"/>
                </a:solidFill>
                <a:uFill>
                  <a:solidFill>
                    <a:srgbClr val="FFFFFF"/>
                  </a:solidFill>
                </a:uFill>
                <a:latin typeface="Calibri"/>
              </a:rPr>
              <a:t>Second niveau de plan</a:t>
            </a:r>
            <a:endParaRPr lang="fr-FR" sz="20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fr-FR" sz="2000" b="0" strike="noStrike" spc="-1">
                <a:solidFill>
                  <a:srgbClr val="F79646"/>
                </a:solidFill>
                <a:uFill>
                  <a:solidFill>
                    <a:srgbClr val="FFFFFF"/>
                  </a:solidFill>
                </a:uFill>
                <a:latin typeface="Calibri"/>
              </a:rPr>
              <a:t>Troisième niveau de plan</a:t>
            </a:r>
            <a:endParaRPr lang="fr-FR" sz="2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fr-FR" sz="2000" b="0" strike="noStrike" spc="-1">
                <a:solidFill>
                  <a:srgbClr val="F79646"/>
                </a:solidFill>
                <a:uFill>
                  <a:solidFill>
                    <a:srgbClr val="FFFFFF"/>
                  </a:solidFill>
                </a:uFill>
                <a:latin typeface="Calibri"/>
              </a:rPr>
              <a:t>Quatrième niveau de plan</a:t>
            </a:r>
            <a:endParaRPr lang="fr-FR" sz="2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fr-FR" sz="2000" b="0" strike="noStrike" spc="-1">
                <a:solidFill>
                  <a:srgbClr val="F79646"/>
                </a:solidFill>
                <a:uFill>
                  <a:solidFill>
                    <a:srgbClr val="FFFFFF"/>
                  </a:solidFill>
                </a:uFill>
                <a:latin typeface="Calibri"/>
              </a:rPr>
              <a:t>Cinquième niveau de plan</a:t>
            </a:r>
            <a:endParaRPr lang="fr-FR" sz="2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fr-FR" sz="2000" b="0" strike="noStrike" spc="-1">
                <a:solidFill>
                  <a:srgbClr val="F79646"/>
                </a:solidFill>
                <a:uFill>
                  <a:solidFill>
                    <a:srgbClr val="FFFFFF"/>
                  </a:solidFill>
                </a:uFill>
                <a:latin typeface="Calibri"/>
              </a:rPr>
              <a:t>Sixième niveau de plan</a:t>
            </a:r>
            <a:endParaRPr lang="fr-FR" sz="2000" b="0" strike="noStrike" spc="-1">
              <a:solidFill>
                <a:srgbClr val="000000"/>
              </a:solidFill>
              <a:uFill>
                <a:solidFill>
                  <a:srgbClr val="FFFFFF"/>
                </a:solidFill>
              </a:uFill>
              <a:latin typeface="Calibri"/>
            </a:endParaRPr>
          </a:p>
          <a:p>
            <a:pPr>
              <a:lnSpc>
                <a:spcPct val="100000"/>
              </a:lnSpc>
            </a:pPr>
            <a:r>
              <a:rPr lang="fr-FR" sz="2000" b="0" strike="noStrike" spc="-1">
                <a:solidFill>
                  <a:srgbClr val="F79646"/>
                </a:solidFill>
                <a:uFill>
                  <a:solidFill>
                    <a:srgbClr val="FFFFFF"/>
                  </a:solidFill>
                </a:uFill>
                <a:latin typeface="Calibri"/>
              </a:rPr>
              <a:t>Septième niveau de planSous-titre partie1</a:t>
            </a:r>
            <a:endParaRPr lang="fr-FR" sz="2000" b="0" strike="noStrike" spc="-1">
              <a:solidFill>
                <a:srgbClr val="000000"/>
              </a:solidFill>
              <a:uFill>
                <a:solidFill>
                  <a:srgbClr val="FFFFFF"/>
                </a:solidFill>
              </a:uFill>
              <a:latin typeface="Calibri"/>
            </a:endParaRPr>
          </a:p>
        </p:txBody>
      </p:sp>
      <p:sp>
        <p:nvSpPr>
          <p:cNvPr id="49" name="PlaceHolder 10"/>
          <p:cNvSpPr>
            <a:spLocks noGrp="1"/>
          </p:cNvSpPr>
          <p:nvPr>
            <p:ph type="body"/>
          </p:nvPr>
        </p:nvSpPr>
        <p:spPr>
          <a:xfrm>
            <a:off x="251640" y="4366800"/>
            <a:ext cx="4139640" cy="820440"/>
          </a:xfrm>
          <a:prstGeom prst="rect">
            <a:avLst/>
          </a:prstGeom>
        </p:spPr>
        <p:txBody>
          <a:bodyPr lIns="72000" tIns="72000" rIns="72000" bIns="72000"/>
          <a:lstStyle/>
          <a:p>
            <a:pPr marL="432000" indent="-324000">
              <a:buClr>
                <a:srgbClr val="000000"/>
              </a:buClr>
              <a:buSzPct val="45000"/>
              <a:buFont typeface="Wingdings" charset="2"/>
              <a:buChar char=""/>
            </a:pPr>
            <a:r>
              <a:rPr lang="fr-FR" sz="2000" b="0" strike="noStrike" spc="-1">
                <a:solidFill>
                  <a:srgbClr val="F79646"/>
                </a:solidFill>
                <a:uFill>
                  <a:solidFill>
                    <a:srgbClr val="FFFFFF"/>
                  </a:solidFill>
                </a:uFill>
                <a:latin typeface="Calibri"/>
              </a:rPr>
              <a:t>Cliquez pour éditer le format du plan de texte</a:t>
            </a:r>
            <a:endParaRPr lang="fr-FR" sz="20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fr-FR" sz="2000" b="0" strike="noStrike" spc="-1">
                <a:solidFill>
                  <a:srgbClr val="F79646"/>
                </a:solidFill>
                <a:uFill>
                  <a:solidFill>
                    <a:srgbClr val="FFFFFF"/>
                  </a:solidFill>
                </a:uFill>
                <a:latin typeface="Calibri"/>
              </a:rPr>
              <a:t>Second niveau de plan</a:t>
            </a:r>
            <a:endParaRPr lang="fr-FR" sz="20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fr-FR" sz="2000" b="0" strike="noStrike" spc="-1">
                <a:solidFill>
                  <a:srgbClr val="F79646"/>
                </a:solidFill>
                <a:uFill>
                  <a:solidFill>
                    <a:srgbClr val="FFFFFF"/>
                  </a:solidFill>
                </a:uFill>
                <a:latin typeface="Calibri"/>
              </a:rPr>
              <a:t>Troisième niveau de plan</a:t>
            </a:r>
            <a:endParaRPr lang="fr-FR" sz="2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fr-FR" sz="2000" b="0" strike="noStrike" spc="-1">
                <a:solidFill>
                  <a:srgbClr val="F79646"/>
                </a:solidFill>
                <a:uFill>
                  <a:solidFill>
                    <a:srgbClr val="FFFFFF"/>
                  </a:solidFill>
                </a:uFill>
                <a:latin typeface="Calibri"/>
              </a:rPr>
              <a:t>Quatrième niveau de plan</a:t>
            </a:r>
            <a:endParaRPr lang="fr-FR" sz="2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fr-FR" sz="2000" b="0" strike="noStrike" spc="-1">
                <a:solidFill>
                  <a:srgbClr val="F79646"/>
                </a:solidFill>
                <a:uFill>
                  <a:solidFill>
                    <a:srgbClr val="FFFFFF"/>
                  </a:solidFill>
                </a:uFill>
                <a:latin typeface="Calibri"/>
              </a:rPr>
              <a:t>Cinquième niveau de plan</a:t>
            </a:r>
            <a:endParaRPr lang="fr-FR" sz="2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fr-FR" sz="2000" b="0" strike="noStrike" spc="-1">
                <a:solidFill>
                  <a:srgbClr val="F79646"/>
                </a:solidFill>
                <a:uFill>
                  <a:solidFill>
                    <a:srgbClr val="FFFFFF"/>
                  </a:solidFill>
                </a:uFill>
                <a:latin typeface="Calibri"/>
              </a:rPr>
              <a:t>Sixième niveau de plan</a:t>
            </a:r>
            <a:endParaRPr lang="fr-FR" sz="2000" b="0" strike="noStrike" spc="-1">
              <a:solidFill>
                <a:srgbClr val="000000"/>
              </a:solidFill>
              <a:uFill>
                <a:solidFill>
                  <a:srgbClr val="FFFFFF"/>
                </a:solidFill>
              </a:uFill>
              <a:latin typeface="Calibri"/>
            </a:endParaRPr>
          </a:p>
          <a:p>
            <a:pPr>
              <a:lnSpc>
                <a:spcPct val="100000"/>
              </a:lnSpc>
            </a:pPr>
            <a:r>
              <a:rPr lang="fr-FR" sz="2000" b="0" strike="noStrike" spc="-1">
                <a:solidFill>
                  <a:srgbClr val="F79646"/>
                </a:solidFill>
                <a:uFill>
                  <a:solidFill>
                    <a:srgbClr val="FFFFFF"/>
                  </a:solidFill>
                </a:uFill>
                <a:latin typeface="Calibri"/>
              </a:rPr>
              <a:t>Septième niveau de planSous-titre partie2</a:t>
            </a:r>
            <a:endParaRPr lang="fr-FR" sz="2000" b="0" strike="noStrike" spc="-1">
              <a:solidFill>
                <a:srgbClr val="000000"/>
              </a:solidFill>
              <a:uFill>
                <a:solidFill>
                  <a:srgbClr val="FFFFFF"/>
                </a:solidFill>
              </a:uFill>
              <a:latin typeface="Calibri"/>
            </a:endParaRPr>
          </a:p>
        </p:txBody>
      </p:sp>
      <p:sp>
        <p:nvSpPr>
          <p:cNvPr id="50" name="PlaceHolder 11"/>
          <p:cNvSpPr>
            <a:spLocks noGrp="1"/>
          </p:cNvSpPr>
          <p:nvPr>
            <p:ph type="body"/>
          </p:nvPr>
        </p:nvSpPr>
        <p:spPr>
          <a:xfrm>
            <a:off x="4734360" y="1490400"/>
            <a:ext cx="4139640" cy="820440"/>
          </a:xfrm>
          <a:prstGeom prst="rect">
            <a:avLst/>
          </a:prstGeom>
        </p:spPr>
        <p:txBody>
          <a:bodyPr lIns="72000" tIns="72000" rIns="72000" bIns="72000"/>
          <a:lstStyle/>
          <a:p>
            <a:pPr marL="432000" indent="-324000">
              <a:buClr>
                <a:srgbClr val="000000"/>
              </a:buClr>
              <a:buSzPct val="45000"/>
              <a:buFont typeface="Wingdings" charset="2"/>
              <a:buChar char=""/>
            </a:pPr>
            <a:r>
              <a:rPr lang="fr-FR" sz="2000" b="0" strike="noStrike" spc="-1">
                <a:solidFill>
                  <a:srgbClr val="F79646"/>
                </a:solidFill>
                <a:uFill>
                  <a:solidFill>
                    <a:srgbClr val="FFFFFF"/>
                  </a:solidFill>
                </a:uFill>
                <a:latin typeface="Calibri"/>
              </a:rPr>
              <a:t>Cliquez pour éditer le format du plan de texte</a:t>
            </a:r>
            <a:endParaRPr lang="fr-FR" sz="20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fr-FR" sz="2000" b="0" strike="noStrike" spc="-1">
                <a:solidFill>
                  <a:srgbClr val="F79646"/>
                </a:solidFill>
                <a:uFill>
                  <a:solidFill>
                    <a:srgbClr val="FFFFFF"/>
                  </a:solidFill>
                </a:uFill>
                <a:latin typeface="Calibri"/>
              </a:rPr>
              <a:t>Second niveau de plan</a:t>
            </a:r>
            <a:endParaRPr lang="fr-FR" sz="20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fr-FR" sz="2000" b="0" strike="noStrike" spc="-1">
                <a:solidFill>
                  <a:srgbClr val="F79646"/>
                </a:solidFill>
                <a:uFill>
                  <a:solidFill>
                    <a:srgbClr val="FFFFFF"/>
                  </a:solidFill>
                </a:uFill>
                <a:latin typeface="Calibri"/>
              </a:rPr>
              <a:t>Troisième niveau de plan</a:t>
            </a:r>
            <a:endParaRPr lang="fr-FR" sz="2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fr-FR" sz="2000" b="0" strike="noStrike" spc="-1">
                <a:solidFill>
                  <a:srgbClr val="F79646"/>
                </a:solidFill>
                <a:uFill>
                  <a:solidFill>
                    <a:srgbClr val="FFFFFF"/>
                  </a:solidFill>
                </a:uFill>
                <a:latin typeface="Calibri"/>
              </a:rPr>
              <a:t>Quatrième niveau de plan</a:t>
            </a:r>
            <a:endParaRPr lang="fr-FR" sz="2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fr-FR" sz="2000" b="0" strike="noStrike" spc="-1">
                <a:solidFill>
                  <a:srgbClr val="F79646"/>
                </a:solidFill>
                <a:uFill>
                  <a:solidFill>
                    <a:srgbClr val="FFFFFF"/>
                  </a:solidFill>
                </a:uFill>
                <a:latin typeface="Calibri"/>
              </a:rPr>
              <a:t>Cinquième niveau de plan</a:t>
            </a:r>
            <a:endParaRPr lang="fr-FR" sz="2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fr-FR" sz="2000" b="0" strike="noStrike" spc="-1">
                <a:solidFill>
                  <a:srgbClr val="F79646"/>
                </a:solidFill>
                <a:uFill>
                  <a:solidFill>
                    <a:srgbClr val="FFFFFF"/>
                  </a:solidFill>
                </a:uFill>
                <a:latin typeface="Calibri"/>
              </a:rPr>
              <a:t>Sixième niveau de plan</a:t>
            </a:r>
            <a:endParaRPr lang="fr-FR" sz="2000" b="0" strike="noStrike" spc="-1">
              <a:solidFill>
                <a:srgbClr val="000000"/>
              </a:solidFill>
              <a:uFill>
                <a:solidFill>
                  <a:srgbClr val="FFFFFF"/>
                </a:solidFill>
              </a:uFill>
              <a:latin typeface="Calibri"/>
            </a:endParaRPr>
          </a:p>
          <a:p>
            <a:pPr>
              <a:lnSpc>
                <a:spcPct val="100000"/>
              </a:lnSpc>
            </a:pPr>
            <a:r>
              <a:rPr lang="fr-FR" sz="2000" b="0" strike="noStrike" spc="-1">
                <a:solidFill>
                  <a:srgbClr val="F79646"/>
                </a:solidFill>
                <a:uFill>
                  <a:solidFill>
                    <a:srgbClr val="FFFFFF"/>
                  </a:solidFill>
                </a:uFill>
                <a:latin typeface="Calibri"/>
              </a:rPr>
              <a:t>Septième niveau de planSous-titre partie3</a:t>
            </a:r>
            <a:endParaRPr lang="fr-FR" sz="2000" b="0" strike="noStrike" spc="-1">
              <a:solidFill>
                <a:srgbClr val="000000"/>
              </a:solidFill>
              <a:uFill>
                <a:solidFill>
                  <a:srgbClr val="FFFFFF"/>
                </a:solidFill>
              </a:uFill>
              <a:latin typeface="Calibri"/>
            </a:endParaRPr>
          </a:p>
        </p:txBody>
      </p:sp>
      <p:sp>
        <p:nvSpPr>
          <p:cNvPr id="51" name="PlaceHolder 12"/>
          <p:cNvSpPr>
            <a:spLocks noGrp="1"/>
          </p:cNvSpPr>
          <p:nvPr>
            <p:ph type="body"/>
          </p:nvPr>
        </p:nvSpPr>
        <p:spPr>
          <a:xfrm>
            <a:off x="4734360" y="4366800"/>
            <a:ext cx="4139640" cy="820440"/>
          </a:xfrm>
          <a:prstGeom prst="rect">
            <a:avLst/>
          </a:prstGeom>
        </p:spPr>
        <p:txBody>
          <a:bodyPr lIns="72000" tIns="72000" rIns="72000" bIns="72000"/>
          <a:lstStyle/>
          <a:p>
            <a:pPr marL="432000" indent="-324000">
              <a:buClr>
                <a:srgbClr val="000000"/>
              </a:buClr>
              <a:buSzPct val="45000"/>
              <a:buFont typeface="Wingdings" charset="2"/>
              <a:buChar char=""/>
            </a:pPr>
            <a:r>
              <a:rPr lang="fr-FR" sz="2000" b="0" strike="noStrike" spc="-1">
                <a:solidFill>
                  <a:srgbClr val="F79646"/>
                </a:solidFill>
                <a:uFill>
                  <a:solidFill>
                    <a:srgbClr val="FFFFFF"/>
                  </a:solidFill>
                </a:uFill>
                <a:latin typeface="Calibri"/>
              </a:rPr>
              <a:t>Cliquez pour éditer le format du plan de texte</a:t>
            </a:r>
            <a:endParaRPr lang="fr-FR" sz="20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fr-FR" sz="2000" b="0" strike="noStrike" spc="-1">
                <a:solidFill>
                  <a:srgbClr val="F79646"/>
                </a:solidFill>
                <a:uFill>
                  <a:solidFill>
                    <a:srgbClr val="FFFFFF"/>
                  </a:solidFill>
                </a:uFill>
                <a:latin typeface="Calibri"/>
              </a:rPr>
              <a:t>Second niveau de plan</a:t>
            </a:r>
            <a:endParaRPr lang="fr-FR" sz="20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fr-FR" sz="2000" b="0" strike="noStrike" spc="-1">
                <a:solidFill>
                  <a:srgbClr val="F79646"/>
                </a:solidFill>
                <a:uFill>
                  <a:solidFill>
                    <a:srgbClr val="FFFFFF"/>
                  </a:solidFill>
                </a:uFill>
                <a:latin typeface="Calibri"/>
              </a:rPr>
              <a:t>Troisième niveau de plan</a:t>
            </a:r>
            <a:endParaRPr lang="fr-FR" sz="2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fr-FR" sz="2000" b="0" strike="noStrike" spc="-1">
                <a:solidFill>
                  <a:srgbClr val="F79646"/>
                </a:solidFill>
                <a:uFill>
                  <a:solidFill>
                    <a:srgbClr val="FFFFFF"/>
                  </a:solidFill>
                </a:uFill>
                <a:latin typeface="Calibri"/>
              </a:rPr>
              <a:t>Quatrième niveau de plan</a:t>
            </a:r>
            <a:endParaRPr lang="fr-FR" sz="2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fr-FR" sz="2000" b="0" strike="noStrike" spc="-1">
                <a:solidFill>
                  <a:srgbClr val="F79646"/>
                </a:solidFill>
                <a:uFill>
                  <a:solidFill>
                    <a:srgbClr val="FFFFFF"/>
                  </a:solidFill>
                </a:uFill>
                <a:latin typeface="Calibri"/>
              </a:rPr>
              <a:t>Cinquième niveau de plan</a:t>
            </a:r>
            <a:endParaRPr lang="fr-FR" sz="2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fr-FR" sz="2000" b="0" strike="noStrike" spc="-1">
                <a:solidFill>
                  <a:srgbClr val="F79646"/>
                </a:solidFill>
                <a:uFill>
                  <a:solidFill>
                    <a:srgbClr val="FFFFFF"/>
                  </a:solidFill>
                </a:uFill>
                <a:latin typeface="Calibri"/>
              </a:rPr>
              <a:t>Sixième niveau de plan</a:t>
            </a:r>
            <a:endParaRPr lang="fr-FR" sz="2000" b="0" strike="noStrike" spc="-1">
              <a:solidFill>
                <a:srgbClr val="000000"/>
              </a:solidFill>
              <a:uFill>
                <a:solidFill>
                  <a:srgbClr val="FFFFFF"/>
                </a:solidFill>
              </a:uFill>
              <a:latin typeface="Calibri"/>
            </a:endParaRPr>
          </a:p>
          <a:p>
            <a:pPr>
              <a:lnSpc>
                <a:spcPct val="100000"/>
              </a:lnSpc>
            </a:pPr>
            <a:r>
              <a:rPr lang="fr-FR" sz="2000" b="0" strike="noStrike" spc="-1">
                <a:solidFill>
                  <a:srgbClr val="F79646"/>
                </a:solidFill>
                <a:uFill>
                  <a:solidFill>
                    <a:srgbClr val="FFFFFF"/>
                  </a:solidFill>
                </a:uFill>
                <a:latin typeface="Calibri"/>
              </a:rPr>
              <a:t>Septième niveau de planSous-titre partie4</a:t>
            </a:r>
            <a:endParaRPr lang="fr-FR" sz="2000" b="0" strike="noStrike" spc="-1">
              <a:solidFill>
                <a:srgbClr val="000000"/>
              </a:solidFill>
              <a:uFill>
                <a:solidFill>
                  <a:srgbClr val="FFFFFF"/>
                </a:solidFill>
              </a:uFill>
              <a:latin typeface="Calibri"/>
            </a:endParaRPr>
          </a:p>
        </p:txBody>
      </p:sp>
      <p:sp>
        <p:nvSpPr>
          <p:cNvPr id="52" name="CustomShape 13"/>
          <p:cNvSpPr/>
          <p:nvPr/>
        </p:nvSpPr>
        <p:spPr>
          <a:xfrm>
            <a:off x="0" y="6525360"/>
            <a:ext cx="9143640" cy="359640"/>
          </a:xfrm>
          <a:prstGeom prst="rect">
            <a:avLst/>
          </a:prstGeom>
          <a:noFill/>
          <a:ln>
            <a:noFill/>
          </a:ln>
        </p:spPr>
        <p:style>
          <a:lnRef idx="0">
            <a:scrgbClr r="0" g="0" b="0"/>
          </a:lnRef>
          <a:fillRef idx="0">
            <a:scrgbClr r="0" g="0" b="0"/>
          </a:fillRef>
          <a:effectRef idx="0">
            <a:scrgbClr r="0" g="0" b="0"/>
          </a:effectRef>
          <a:fontRef idx="minor"/>
        </p:style>
        <p:txBody>
          <a:bodyPr wrap="none" lIns="72000" tIns="72000" rIns="72000" bIns="72000" anchor="ctr"/>
          <a:lstStyle/>
          <a:p>
            <a:pPr algn="ctr">
              <a:lnSpc>
                <a:spcPct val="100000"/>
              </a:lnSpc>
            </a:pPr>
            <a:r>
              <a:rPr lang="fr-BE" sz="2000" b="1" strike="noStrike" cap="small" spc="-1">
                <a:solidFill>
                  <a:srgbClr val="1F497D"/>
                </a:solidFill>
                <a:uFill>
                  <a:solidFill>
                    <a:srgbClr val="FFFFFF"/>
                  </a:solidFill>
                </a:uFill>
                <a:latin typeface="Arial"/>
              </a:rPr>
              <a:t>Sommaire</a:t>
            </a:r>
            <a:endParaRPr lang="fr-BE" sz="1800" b="0" strike="noStrike" spc="-1">
              <a:solidFill>
                <a:srgbClr val="000000"/>
              </a:solidFill>
              <a:uFill>
                <a:solidFill>
                  <a:srgbClr val="FFFFFF"/>
                </a:solidFill>
              </a:uFill>
              <a:latin typeface="Arial"/>
            </a:endParaRPr>
          </a:p>
        </p:txBody>
      </p:sp>
      <p:sp>
        <p:nvSpPr>
          <p:cNvPr id="53" name="PlaceHolder 14"/>
          <p:cNvSpPr>
            <a:spLocks noGrp="1"/>
          </p:cNvSpPr>
          <p:nvPr>
            <p:ph type="title"/>
          </p:nvPr>
        </p:nvSpPr>
        <p:spPr>
          <a:xfrm>
            <a:off x="457200" y="273600"/>
            <a:ext cx="8229240" cy="1144800"/>
          </a:xfrm>
          <a:prstGeom prst="rect">
            <a:avLst/>
          </a:prstGeom>
        </p:spPr>
        <p:txBody>
          <a:bodyPr lIns="0" tIns="0" rIns="0" bIns="0" anchor="ctr"/>
          <a:lstStyle/>
          <a:p>
            <a:r>
              <a:rPr lang="fr-FR" sz="1800" b="0" strike="noStrike" spc="-1">
                <a:solidFill>
                  <a:srgbClr val="000000"/>
                </a:solidFill>
                <a:uFill>
                  <a:solidFill>
                    <a:srgbClr val="FFFFFF"/>
                  </a:solidFill>
                </a:uFill>
                <a:latin typeface="Calibri"/>
              </a:rPr>
              <a:t>Cliquez pour éditer le format du texte-titre</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88" name="Image 15"/>
          <p:cNvPicPr/>
          <p:nvPr/>
        </p:nvPicPr>
        <p:blipFill>
          <a:blip r:embed="rId14"/>
          <a:stretch/>
        </p:blipFill>
        <p:spPr>
          <a:xfrm>
            <a:off x="0" y="5862960"/>
            <a:ext cx="9143640" cy="1022040"/>
          </a:xfrm>
          <a:prstGeom prst="rect">
            <a:avLst/>
          </a:prstGeom>
          <a:ln>
            <a:noFill/>
          </a:ln>
        </p:spPr>
      </p:pic>
      <p:sp>
        <p:nvSpPr>
          <p:cNvPr id="89" name="PlaceHolder 1"/>
          <p:cNvSpPr>
            <a:spLocks noGrp="1"/>
          </p:cNvSpPr>
          <p:nvPr>
            <p:ph type="body"/>
          </p:nvPr>
        </p:nvSpPr>
        <p:spPr>
          <a:xfrm>
            <a:off x="251640" y="116640"/>
            <a:ext cx="8640720" cy="503640"/>
          </a:xfrm>
          <a:prstGeom prst="rect">
            <a:avLst/>
          </a:prstGeom>
        </p:spPr>
        <p:txBody>
          <a:bodyPr lIns="90000" tIns="45000" rIns="90000" bIns="45000" anchor="ctr"/>
          <a:lstStyle/>
          <a:p>
            <a:pPr marL="432000" indent="-324000">
              <a:buClr>
                <a:srgbClr val="000000"/>
              </a:buClr>
              <a:buSzPct val="45000"/>
              <a:buFont typeface="Wingdings" charset="2"/>
              <a:buChar char=""/>
            </a:pPr>
            <a:r>
              <a:rPr lang="fr-FR" sz="2400" b="1" strike="noStrike" cap="small" spc="-1">
                <a:solidFill>
                  <a:srgbClr val="F79646"/>
                </a:solidFill>
                <a:uFill>
                  <a:solidFill>
                    <a:srgbClr val="FFFFFF"/>
                  </a:solidFill>
                </a:uFill>
                <a:latin typeface="Calibri"/>
              </a:rPr>
              <a:t>Cliquez pour éditer le format du plan de texte</a:t>
            </a:r>
            <a:endParaRPr lang="fr-FR" sz="24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fr-FR" sz="2400" b="1" strike="noStrike" cap="small" spc="-1">
                <a:solidFill>
                  <a:srgbClr val="F79646"/>
                </a:solidFill>
                <a:uFill>
                  <a:solidFill>
                    <a:srgbClr val="FFFFFF"/>
                  </a:solidFill>
                </a:uFill>
                <a:latin typeface="Calibri"/>
              </a:rPr>
              <a:t>Second niveau de plan</a:t>
            </a:r>
            <a:endParaRPr lang="fr-FR" sz="24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fr-FR" sz="2400" b="1" strike="noStrike" cap="small" spc="-1">
                <a:solidFill>
                  <a:srgbClr val="F79646"/>
                </a:solidFill>
                <a:uFill>
                  <a:solidFill>
                    <a:srgbClr val="FFFFFF"/>
                  </a:solidFill>
                </a:uFill>
                <a:latin typeface="Calibri"/>
              </a:rPr>
              <a:t>Troisième niveau de plan</a:t>
            </a:r>
            <a:endParaRPr lang="fr-FR" sz="24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fr-FR" sz="2400" b="1" strike="noStrike" cap="small" spc="-1">
                <a:solidFill>
                  <a:srgbClr val="F79646"/>
                </a:solidFill>
                <a:uFill>
                  <a:solidFill>
                    <a:srgbClr val="FFFFFF"/>
                  </a:solidFill>
                </a:uFill>
                <a:latin typeface="Calibri"/>
              </a:rPr>
              <a:t>Quatrième niveau de plan</a:t>
            </a:r>
            <a:endParaRPr lang="fr-FR" sz="24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fr-FR" sz="2400" b="1" strike="noStrike" cap="small" spc="-1">
                <a:solidFill>
                  <a:srgbClr val="F79646"/>
                </a:solidFill>
                <a:uFill>
                  <a:solidFill>
                    <a:srgbClr val="FFFFFF"/>
                  </a:solidFill>
                </a:uFill>
                <a:latin typeface="Calibri"/>
              </a:rPr>
              <a:t>Cinquième niveau de plan</a:t>
            </a:r>
            <a:endParaRPr lang="fr-FR" sz="24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fr-FR" sz="2400" b="1" strike="noStrike" cap="small" spc="-1">
                <a:solidFill>
                  <a:srgbClr val="F79646"/>
                </a:solidFill>
                <a:uFill>
                  <a:solidFill>
                    <a:srgbClr val="FFFFFF"/>
                  </a:solidFill>
                </a:uFill>
                <a:latin typeface="Calibri"/>
              </a:rPr>
              <a:t>Sixième niveau de plan</a:t>
            </a:r>
            <a:endParaRPr lang="fr-FR" sz="2400" b="0" strike="noStrike" spc="-1">
              <a:solidFill>
                <a:srgbClr val="000000"/>
              </a:solidFill>
              <a:uFill>
                <a:solidFill>
                  <a:srgbClr val="FFFFFF"/>
                </a:solidFill>
              </a:uFill>
              <a:latin typeface="Calibri"/>
            </a:endParaRPr>
          </a:p>
          <a:p>
            <a:pPr>
              <a:lnSpc>
                <a:spcPct val="100000"/>
              </a:lnSpc>
            </a:pPr>
            <a:r>
              <a:rPr lang="fr-FR" sz="2400" b="1" strike="noStrike" cap="small" spc="-1">
                <a:solidFill>
                  <a:srgbClr val="F79646"/>
                </a:solidFill>
                <a:uFill>
                  <a:solidFill>
                    <a:srgbClr val="FFFFFF"/>
                  </a:solidFill>
                </a:uFill>
                <a:latin typeface="Calibri"/>
              </a:rPr>
              <a:t>Septième niveau de planTitre de la diapositive</a:t>
            </a:r>
            <a:endParaRPr lang="fr-FR" sz="2400" b="0" strike="noStrike" spc="-1">
              <a:solidFill>
                <a:srgbClr val="000000"/>
              </a:solidFill>
              <a:uFill>
                <a:solidFill>
                  <a:srgbClr val="FFFFFF"/>
                </a:solidFill>
              </a:uFill>
              <a:latin typeface="Calibri"/>
            </a:endParaRPr>
          </a:p>
        </p:txBody>
      </p:sp>
      <p:sp>
        <p:nvSpPr>
          <p:cNvPr id="90" name="PlaceHolder 2"/>
          <p:cNvSpPr>
            <a:spLocks noGrp="1"/>
          </p:cNvSpPr>
          <p:nvPr>
            <p:ph type="sldNum"/>
          </p:nvPr>
        </p:nvSpPr>
        <p:spPr>
          <a:xfrm>
            <a:off x="250920" y="6520320"/>
            <a:ext cx="1296360" cy="359640"/>
          </a:xfrm>
          <a:prstGeom prst="rect">
            <a:avLst/>
          </a:prstGeom>
        </p:spPr>
        <p:txBody>
          <a:bodyPr lIns="72000" tIns="72000" rIns="72000" bIns="72000" anchor="ctr"/>
          <a:lstStyle/>
          <a:p>
            <a:pPr>
              <a:lnSpc>
                <a:spcPct val="100000"/>
              </a:lnSpc>
            </a:pPr>
            <a:fld id="{6FFCF6EC-8C28-4C24-9E39-47DF59AB288C}" type="slidenum">
              <a:rPr lang="fr-BE" sz="2000" b="0" strike="noStrike" spc="-1">
                <a:solidFill>
                  <a:srgbClr val="1F497D"/>
                </a:solidFill>
                <a:uFill>
                  <a:solidFill>
                    <a:srgbClr val="FFFFFF"/>
                  </a:solidFill>
                </a:uFill>
                <a:latin typeface="Calibri"/>
              </a:rPr>
              <a:t>‹N°›</a:t>
            </a:fld>
            <a:r>
              <a:rPr lang="fr-BE" sz="2000" b="0" strike="noStrike" spc="-1">
                <a:solidFill>
                  <a:srgbClr val="1F497D"/>
                </a:solidFill>
                <a:uFill>
                  <a:solidFill>
                    <a:srgbClr val="FFFFFF"/>
                  </a:solidFill>
                </a:uFill>
                <a:latin typeface="Calibri"/>
              </a:rPr>
              <a:t> / 10</a:t>
            </a:r>
            <a:endParaRPr lang="fr-BE" sz="1400" b="0" strike="noStrike" spc="-1">
              <a:solidFill>
                <a:srgbClr val="000000"/>
              </a:solidFill>
              <a:uFill>
                <a:solidFill>
                  <a:srgbClr val="FFFFFF"/>
                </a:solidFill>
              </a:uFill>
              <a:latin typeface="Times New Roman"/>
            </a:endParaRPr>
          </a:p>
        </p:txBody>
      </p:sp>
      <p:sp>
        <p:nvSpPr>
          <p:cNvPr id="91" name="PlaceHolder 3"/>
          <p:cNvSpPr>
            <a:spLocks noGrp="1"/>
          </p:cNvSpPr>
          <p:nvPr>
            <p:ph type="body"/>
          </p:nvPr>
        </p:nvSpPr>
        <p:spPr>
          <a:xfrm>
            <a:off x="250920" y="836640"/>
            <a:ext cx="8642160" cy="5026320"/>
          </a:xfrm>
          <a:prstGeom prst="rect">
            <a:avLst/>
          </a:prstGeom>
        </p:spPr>
        <p:txBody>
          <a:bodyPr lIns="90000" tIns="45000" rIns="90000" bIns="45000"/>
          <a:lstStyle/>
          <a:p>
            <a:pPr marL="432000" indent="-324000">
              <a:buClr>
                <a:srgbClr val="000000"/>
              </a:buClr>
              <a:buSzPct val="45000"/>
              <a:buFont typeface="Wingdings" charset="2"/>
              <a:buChar char=""/>
            </a:pPr>
            <a:r>
              <a:rPr lang="fr-FR" sz="2400" b="0" strike="noStrike" spc="-1">
                <a:solidFill>
                  <a:srgbClr val="1F497D"/>
                </a:solidFill>
                <a:uFill>
                  <a:solidFill>
                    <a:srgbClr val="FFFFFF"/>
                  </a:solidFill>
                </a:uFill>
                <a:latin typeface="Calibri"/>
              </a:rPr>
              <a:t>Cliquez pour éditer le format du plan de texte</a:t>
            </a:r>
            <a:endParaRPr lang="fr-FR" sz="24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fr-FR" sz="2400" b="0" strike="noStrike" spc="-1">
                <a:solidFill>
                  <a:srgbClr val="1F497D"/>
                </a:solidFill>
                <a:uFill>
                  <a:solidFill>
                    <a:srgbClr val="FFFFFF"/>
                  </a:solidFill>
                </a:uFill>
                <a:latin typeface="Calibri"/>
              </a:rPr>
              <a:t>Second niveau de plan</a:t>
            </a:r>
            <a:endParaRPr lang="fr-FR" sz="24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fr-FR" sz="2400" b="0" strike="noStrike" spc="-1">
                <a:solidFill>
                  <a:srgbClr val="1F497D"/>
                </a:solidFill>
                <a:uFill>
                  <a:solidFill>
                    <a:srgbClr val="FFFFFF"/>
                  </a:solidFill>
                </a:uFill>
                <a:latin typeface="Calibri"/>
              </a:rPr>
              <a:t>Troisième niveau de plan</a:t>
            </a:r>
            <a:endParaRPr lang="fr-FR" sz="24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fr-FR" sz="2400" b="0" strike="noStrike" spc="-1">
                <a:solidFill>
                  <a:srgbClr val="1F497D"/>
                </a:solidFill>
                <a:uFill>
                  <a:solidFill>
                    <a:srgbClr val="FFFFFF"/>
                  </a:solidFill>
                </a:uFill>
                <a:latin typeface="Calibri"/>
              </a:rPr>
              <a:t>Quatrième niveau de plan</a:t>
            </a:r>
            <a:endParaRPr lang="fr-FR" sz="24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fr-FR" sz="2400" b="0" strike="noStrike" spc="-1">
                <a:solidFill>
                  <a:srgbClr val="1F497D"/>
                </a:solidFill>
                <a:uFill>
                  <a:solidFill>
                    <a:srgbClr val="FFFFFF"/>
                  </a:solidFill>
                </a:uFill>
                <a:latin typeface="Calibri"/>
              </a:rPr>
              <a:t>Cinquième niveau de plan</a:t>
            </a:r>
            <a:endParaRPr lang="fr-FR" sz="24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fr-FR" sz="2400" b="0" strike="noStrike" spc="-1">
                <a:solidFill>
                  <a:srgbClr val="1F497D"/>
                </a:solidFill>
                <a:uFill>
                  <a:solidFill>
                    <a:srgbClr val="FFFFFF"/>
                  </a:solidFill>
                </a:uFill>
                <a:latin typeface="Calibri"/>
              </a:rPr>
              <a:t>Sixième niveau de plan</a:t>
            </a:r>
            <a:endParaRPr lang="fr-FR" sz="2400" b="0" strike="noStrike" spc="-1">
              <a:solidFill>
                <a:srgbClr val="000000"/>
              </a:solidFill>
              <a:uFill>
                <a:solidFill>
                  <a:srgbClr val="FFFFFF"/>
                </a:solidFill>
              </a:uFill>
              <a:latin typeface="Calibri"/>
            </a:endParaRPr>
          </a:p>
          <a:p>
            <a:pPr algn="just">
              <a:lnSpc>
                <a:spcPct val="100000"/>
              </a:lnSpc>
            </a:pPr>
            <a:r>
              <a:rPr lang="fr-FR" sz="2400" b="0" strike="noStrike" spc="-1">
                <a:solidFill>
                  <a:srgbClr val="1F497D"/>
                </a:solidFill>
                <a:uFill>
                  <a:solidFill>
                    <a:srgbClr val="FFFFFF"/>
                  </a:solidFill>
                </a:uFill>
                <a:latin typeface="Calibri"/>
              </a:rPr>
              <a:t>Septième niveau de planContenu de la diapositive</a:t>
            </a:r>
            <a:endParaRPr lang="fr-FR" sz="2400" b="0" strike="noStrike" spc="-1">
              <a:solidFill>
                <a:srgbClr val="000000"/>
              </a:solidFill>
              <a:uFill>
                <a:solidFill>
                  <a:srgbClr val="FFFFFF"/>
                </a:solidFill>
              </a:uFill>
              <a:latin typeface="Calibri"/>
            </a:endParaRPr>
          </a:p>
        </p:txBody>
      </p:sp>
      <p:sp>
        <p:nvSpPr>
          <p:cNvPr id="92" name="PlaceHolder 4"/>
          <p:cNvSpPr>
            <a:spLocks noGrp="1"/>
          </p:cNvSpPr>
          <p:nvPr>
            <p:ph type="body"/>
          </p:nvPr>
        </p:nvSpPr>
        <p:spPr>
          <a:xfrm>
            <a:off x="1691640" y="6525360"/>
            <a:ext cx="7200360" cy="359640"/>
          </a:xfrm>
          <a:prstGeom prst="rect">
            <a:avLst/>
          </a:prstGeom>
        </p:spPr>
        <p:txBody>
          <a:bodyPr lIns="72000" tIns="72000" rIns="72000" bIns="72000" anchor="ctr"/>
          <a:lstStyle/>
          <a:p>
            <a:pPr marL="432000" indent="-324000">
              <a:buClr>
                <a:srgbClr val="000000"/>
              </a:buClr>
              <a:buSzPct val="45000"/>
              <a:buFont typeface="Wingdings" charset="2"/>
              <a:buChar char=""/>
            </a:pPr>
            <a:r>
              <a:rPr lang="fr-FR" sz="2000" b="0" strike="noStrike" spc="-1">
                <a:solidFill>
                  <a:srgbClr val="000000"/>
                </a:solidFill>
                <a:uFill>
                  <a:solidFill>
                    <a:srgbClr val="FFFFFF"/>
                  </a:solidFill>
                </a:uFill>
                <a:latin typeface="Calibri"/>
              </a:rPr>
              <a:t>Cliquez pour éditer le format du plan de texte</a:t>
            </a:r>
          </a:p>
          <a:p>
            <a:pPr marL="864000" lvl="1" indent="-324000">
              <a:buClr>
                <a:srgbClr val="000000"/>
              </a:buClr>
              <a:buSzPct val="75000"/>
              <a:buFont typeface="Symbol" charset="2"/>
              <a:buChar char=""/>
            </a:pPr>
            <a:r>
              <a:rPr lang="fr-FR" sz="2000" b="0" strike="noStrike" spc="-1">
                <a:solidFill>
                  <a:srgbClr val="000000"/>
                </a:solidFill>
                <a:uFill>
                  <a:solidFill>
                    <a:srgbClr val="FFFFFF"/>
                  </a:solidFill>
                </a:uFill>
                <a:latin typeface="Calibri"/>
              </a:rPr>
              <a:t>Second niveau de plan</a:t>
            </a:r>
          </a:p>
          <a:p>
            <a:pPr marL="1296000" lvl="2" indent="-288000">
              <a:buClr>
                <a:srgbClr val="000000"/>
              </a:buClr>
              <a:buSzPct val="45000"/>
              <a:buFont typeface="Wingdings" charset="2"/>
              <a:buChar char=""/>
            </a:pPr>
            <a:r>
              <a:rPr lang="fr-FR" sz="2000" b="0" strike="noStrike" spc="-1">
                <a:solidFill>
                  <a:srgbClr val="000000"/>
                </a:solidFill>
                <a:uFill>
                  <a:solidFill>
                    <a:srgbClr val="FFFFFF"/>
                  </a:solidFill>
                </a:uFill>
                <a:latin typeface="Calibri"/>
              </a:rPr>
              <a:t>Troisième niveau de plan</a:t>
            </a:r>
          </a:p>
          <a:p>
            <a:pPr marL="1728000" lvl="3" indent="-216000">
              <a:buClr>
                <a:srgbClr val="000000"/>
              </a:buClr>
              <a:buSzPct val="75000"/>
              <a:buFont typeface="Symbol" charset="2"/>
              <a:buChar char=""/>
            </a:pPr>
            <a:r>
              <a:rPr lang="fr-FR" sz="2000" b="0" strike="noStrike" spc="-1">
                <a:solidFill>
                  <a:srgbClr val="000000"/>
                </a:solidFill>
                <a:uFill>
                  <a:solidFill>
                    <a:srgbClr val="FFFFFF"/>
                  </a:solidFill>
                </a:uFill>
                <a:latin typeface="Calibri"/>
              </a:rPr>
              <a:t>Quatrième niveau de plan</a:t>
            </a:r>
          </a:p>
          <a:p>
            <a:pPr marL="2160000" lvl="4" indent="-216000">
              <a:buClr>
                <a:srgbClr val="000000"/>
              </a:buClr>
              <a:buSzPct val="45000"/>
              <a:buFont typeface="Wingdings" charset="2"/>
              <a:buChar char=""/>
            </a:pPr>
            <a:r>
              <a:rPr lang="fr-FR" sz="2000" b="0" strike="noStrike" spc="-1">
                <a:solidFill>
                  <a:srgbClr val="000000"/>
                </a:solidFill>
                <a:uFill>
                  <a:solidFill>
                    <a:srgbClr val="FFFFFF"/>
                  </a:solidFill>
                </a:uFill>
                <a:latin typeface="Calibri"/>
              </a:rPr>
              <a:t>Cinquième niveau de plan</a:t>
            </a:r>
          </a:p>
          <a:p>
            <a:pPr marL="2592000" lvl="5" indent="-216000">
              <a:buClr>
                <a:srgbClr val="000000"/>
              </a:buClr>
              <a:buSzPct val="45000"/>
              <a:buFont typeface="Wingdings" charset="2"/>
              <a:buChar char=""/>
            </a:pPr>
            <a:r>
              <a:rPr lang="fr-FR" sz="2000" b="0" strike="noStrike" spc="-1">
                <a:solidFill>
                  <a:srgbClr val="000000"/>
                </a:solidFill>
                <a:uFill>
                  <a:solidFill>
                    <a:srgbClr val="FFFFFF"/>
                  </a:solidFill>
                </a:uFill>
                <a:latin typeface="Calibri"/>
              </a:rPr>
              <a:t>Sixième niveau de plan</a:t>
            </a:r>
          </a:p>
          <a:p>
            <a:pPr algn="r">
              <a:lnSpc>
                <a:spcPct val="100000"/>
              </a:lnSpc>
            </a:pPr>
            <a:r>
              <a:rPr lang="fr-FR" sz="2000" b="0" strike="noStrike" spc="-1">
                <a:solidFill>
                  <a:srgbClr val="000000"/>
                </a:solidFill>
                <a:uFill>
                  <a:solidFill>
                    <a:srgbClr val="FFFFFF"/>
                  </a:solidFill>
                </a:uFill>
                <a:latin typeface="Calibri"/>
              </a:rPr>
              <a:t>Septième niveau de planPartie1</a:t>
            </a:r>
          </a:p>
        </p:txBody>
      </p:sp>
      <p:sp>
        <p:nvSpPr>
          <p:cNvPr id="93" name="PlaceHolder 5"/>
          <p:cNvSpPr>
            <a:spLocks noGrp="1"/>
          </p:cNvSpPr>
          <p:nvPr>
            <p:ph type="title"/>
          </p:nvPr>
        </p:nvSpPr>
        <p:spPr>
          <a:xfrm>
            <a:off x="457200" y="273600"/>
            <a:ext cx="8229240" cy="1144800"/>
          </a:xfrm>
          <a:prstGeom prst="rect">
            <a:avLst/>
          </a:prstGeom>
        </p:spPr>
        <p:txBody>
          <a:bodyPr lIns="0" tIns="0" rIns="0" bIns="0" anchor="ctr"/>
          <a:lstStyle/>
          <a:p>
            <a:r>
              <a:rPr lang="fr-FR" sz="1800" b="0" strike="noStrike" spc="-1">
                <a:solidFill>
                  <a:srgbClr val="000000"/>
                </a:solidFill>
                <a:uFill>
                  <a:solidFill>
                    <a:srgbClr val="FFFFFF"/>
                  </a:solidFill>
                </a:uFill>
                <a:latin typeface="Calibri"/>
              </a:rPr>
              <a:t>Cliquez pour éditer le format du texte-titre</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128" name="Image 17"/>
          <p:cNvPicPr/>
          <p:nvPr/>
        </p:nvPicPr>
        <p:blipFill>
          <a:blip r:embed="rId14"/>
          <a:stretch/>
        </p:blipFill>
        <p:spPr>
          <a:xfrm>
            <a:off x="0" y="5862960"/>
            <a:ext cx="9143640" cy="1022040"/>
          </a:xfrm>
          <a:prstGeom prst="rect">
            <a:avLst/>
          </a:prstGeom>
          <a:ln>
            <a:noFill/>
          </a:ln>
        </p:spPr>
      </p:pic>
      <p:sp>
        <p:nvSpPr>
          <p:cNvPr id="129" name="CustomShape 1"/>
          <p:cNvSpPr/>
          <p:nvPr/>
        </p:nvSpPr>
        <p:spPr>
          <a:xfrm>
            <a:off x="0" y="6525360"/>
            <a:ext cx="9143640" cy="359640"/>
          </a:xfrm>
          <a:prstGeom prst="rect">
            <a:avLst/>
          </a:prstGeom>
          <a:noFill/>
          <a:ln>
            <a:noFill/>
          </a:ln>
        </p:spPr>
        <p:style>
          <a:lnRef idx="0">
            <a:scrgbClr r="0" g="0" b="0"/>
          </a:lnRef>
          <a:fillRef idx="0">
            <a:scrgbClr r="0" g="0" b="0"/>
          </a:fillRef>
          <a:effectRef idx="0">
            <a:scrgbClr r="0" g="0" b="0"/>
          </a:effectRef>
          <a:fontRef idx="minor"/>
        </p:style>
        <p:txBody>
          <a:bodyPr wrap="none" lIns="72000" tIns="72000" rIns="72000" bIns="72000" anchor="ctr"/>
          <a:lstStyle/>
          <a:p>
            <a:pPr algn="ctr">
              <a:lnSpc>
                <a:spcPct val="100000"/>
              </a:lnSpc>
            </a:pPr>
            <a:r>
              <a:rPr lang="fr-BE" sz="2000" b="1" strike="noStrike" cap="small" spc="-1">
                <a:solidFill>
                  <a:srgbClr val="1F497D"/>
                </a:solidFill>
                <a:uFill>
                  <a:solidFill>
                    <a:srgbClr val="FFFFFF"/>
                  </a:solidFill>
                </a:uFill>
                <a:latin typeface="Arial"/>
              </a:rPr>
              <a:t>Questions ?</a:t>
            </a:r>
            <a:endParaRPr lang="fr-BE" sz="1800" b="0" strike="noStrike" spc="-1">
              <a:solidFill>
                <a:srgbClr val="000000"/>
              </a:solidFill>
              <a:uFill>
                <a:solidFill>
                  <a:srgbClr val="FFFFFF"/>
                </a:solidFill>
              </a:uFill>
              <a:latin typeface="Arial"/>
            </a:endParaRPr>
          </a:p>
        </p:txBody>
      </p:sp>
      <p:pic>
        <p:nvPicPr>
          <p:cNvPr id="130" name="Image 2"/>
          <p:cNvPicPr/>
          <p:nvPr/>
        </p:nvPicPr>
        <p:blipFill>
          <a:blip r:embed="rId15"/>
          <a:stretch/>
        </p:blipFill>
        <p:spPr>
          <a:xfrm>
            <a:off x="1835640" y="188640"/>
            <a:ext cx="5521680" cy="5517000"/>
          </a:xfrm>
          <a:prstGeom prst="rect">
            <a:avLst/>
          </a:prstGeom>
          <a:ln>
            <a:noFill/>
          </a:ln>
        </p:spPr>
      </p:pic>
      <p:sp>
        <p:nvSpPr>
          <p:cNvPr id="131" name="CustomShape 2"/>
          <p:cNvSpPr/>
          <p:nvPr/>
        </p:nvSpPr>
        <p:spPr>
          <a:xfrm>
            <a:off x="2483640" y="1268640"/>
            <a:ext cx="719640" cy="1151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00000"/>
              </a:lnSpc>
            </a:pPr>
            <a:r>
              <a:rPr lang="fr-BE" sz="9600" b="0" strike="noStrike" spc="-1">
                <a:solidFill>
                  <a:srgbClr val="1F497D"/>
                </a:solidFill>
                <a:uFill>
                  <a:solidFill>
                    <a:srgbClr val="FFFFFF"/>
                  </a:solidFill>
                </a:uFill>
                <a:latin typeface="Arial"/>
              </a:rPr>
              <a:t>?</a:t>
            </a:r>
            <a:endParaRPr lang="fr-BE" sz="1800" b="0" strike="noStrike" spc="-1">
              <a:solidFill>
                <a:srgbClr val="000000"/>
              </a:solidFill>
              <a:uFill>
                <a:solidFill>
                  <a:srgbClr val="FFFFFF"/>
                </a:solidFill>
              </a:uFill>
              <a:latin typeface="Arial"/>
            </a:endParaRPr>
          </a:p>
        </p:txBody>
      </p:sp>
      <p:sp>
        <p:nvSpPr>
          <p:cNvPr id="132" name="PlaceHolder 3"/>
          <p:cNvSpPr>
            <a:spLocks noGrp="1"/>
          </p:cNvSpPr>
          <p:nvPr>
            <p:ph type="title"/>
          </p:nvPr>
        </p:nvSpPr>
        <p:spPr>
          <a:xfrm>
            <a:off x="457200" y="273600"/>
            <a:ext cx="8229240" cy="1144800"/>
          </a:xfrm>
          <a:prstGeom prst="rect">
            <a:avLst/>
          </a:prstGeom>
        </p:spPr>
        <p:txBody>
          <a:bodyPr lIns="0" tIns="0" rIns="0" bIns="0" anchor="ctr"/>
          <a:lstStyle/>
          <a:p>
            <a:r>
              <a:rPr lang="fr-FR" sz="1800" b="0" strike="noStrike" spc="-1">
                <a:solidFill>
                  <a:srgbClr val="000000"/>
                </a:solidFill>
                <a:uFill>
                  <a:solidFill>
                    <a:srgbClr val="FFFFFF"/>
                  </a:solidFill>
                </a:uFill>
                <a:latin typeface="Calibri"/>
              </a:rPr>
              <a:t>Cliquez pour éditer le format du texte-titre</a:t>
            </a:r>
          </a:p>
        </p:txBody>
      </p:sp>
      <p:sp>
        <p:nvSpPr>
          <p:cNvPr id="133" name="PlaceHolder 4"/>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fr-FR" sz="3200" b="0" strike="noStrike" spc="-1">
                <a:solidFill>
                  <a:srgbClr val="000000"/>
                </a:solidFill>
                <a:uFill>
                  <a:solidFill>
                    <a:srgbClr val="FFFFFF"/>
                  </a:solidFill>
                </a:uFill>
                <a:latin typeface="Calibri"/>
              </a:rPr>
              <a:t>Cliquez pour éditer le format du plan de texte</a:t>
            </a:r>
          </a:p>
          <a:p>
            <a:pPr marL="864000" lvl="1" indent="-324000">
              <a:buClr>
                <a:srgbClr val="000000"/>
              </a:buClr>
              <a:buSzPct val="75000"/>
              <a:buFont typeface="Symbol" charset="2"/>
              <a:buChar char=""/>
            </a:pPr>
            <a:r>
              <a:rPr lang="fr-FR" sz="2400" b="0" strike="noStrike" spc="-1">
                <a:solidFill>
                  <a:srgbClr val="000000"/>
                </a:solidFill>
                <a:uFill>
                  <a:solidFill>
                    <a:srgbClr val="FFFFFF"/>
                  </a:solidFill>
                </a:uFill>
                <a:latin typeface="Calibri"/>
              </a:rPr>
              <a:t>Second niveau de plan</a:t>
            </a:r>
          </a:p>
          <a:p>
            <a:pPr marL="1296000" lvl="2" indent="-288000">
              <a:buClr>
                <a:srgbClr val="000000"/>
              </a:buClr>
              <a:buSzPct val="45000"/>
              <a:buFont typeface="Wingdings" charset="2"/>
              <a:buChar char=""/>
            </a:pPr>
            <a:r>
              <a:rPr lang="fr-FR" sz="2000" b="0" strike="noStrike" spc="-1">
                <a:solidFill>
                  <a:srgbClr val="000000"/>
                </a:solidFill>
                <a:uFill>
                  <a:solidFill>
                    <a:srgbClr val="FFFFFF"/>
                  </a:solidFill>
                </a:uFill>
                <a:latin typeface="Calibri"/>
              </a:rPr>
              <a:t>Troisième niveau de plan</a:t>
            </a:r>
          </a:p>
          <a:p>
            <a:pPr marL="1728000" lvl="3" indent="-216000">
              <a:buClr>
                <a:srgbClr val="000000"/>
              </a:buClr>
              <a:buSzPct val="75000"/>
              <a:buFont typeface="Symbol" charset="2"/>
              <a:buChar char=""/>
            </a:pPr>
            <a:r>
              <a:rPr lang="fr-FR" sz="2000" b="0" strike="noStrike" spc="-1">
                <a:solidFill>
                  <a:srgbClr val="000000"/>
                </a:solidFill>
                <a:uFill>
                  <a:solidFill>
                    <a:srgbClr val="FFFFFF"/>
                  </a:solidFill>
                </a:uFill>
                <a:latin typeface="Calibri"/>
              </a:rPr>
              <a:t>Quatrième niveau de plan</a:t>
            </a:r>
          </a:p>
          <a:p>
            <a:pPr marL="2160000" lvl="4" indent="-216000">
              <a:buClr>
                <a:srgbClr val="000000"/>
              </a:buClr>
              <a:buSzPct val="45000"/>
              <a:buFont typeface="Wingdings" charset="2"/>
              <a:buChar char=""/>
            </a:pPr>
            <a:r>
              <a:rPr lang="fr-FR" sz="2000" b="0" strike="noStrike" spc="-1">
                <a:solidFill>
                  <a:srgbClr val="000000"/>
                </a:solidFill>
                <a:uFill>
                  <a:solidFill>
                    <a:srgbClr val="FFFFFF"/>
                  </a:solidFill>
                </a:uFill>
                <a:latin typeface="Calibri"/>
              </a:rPr>
              <a:t>Cinquième niveau de plan</a:t>
            </a:r>
          </a:p>
          <a:p>
            <a:pPr marL="2592000" lvl="5" indent="-216000">
              <a:buClr>
                <a:srgbClr val="000000"/>
              </a:buClr>
              <a:buSzPct val="45000"/>
              <a:buFont typeface="Wingdings" charset="2"/>
              <a:buChar char=""/>
            </a:pPr>
            <a:r>
              <a:rPr lang="fr-FR" sz="2000" b="0" strike="noStrike" spc="-1">
                <a:solidFill>
                  <a:srgbClr val="000000"/>
                </a:solidFill>
                <a:uFill>
                  <a:solidFill>
                    <a:srgbClr val="FFFFFF"/>
                  </a:solidFill>
                </a:uFill>
                <a:latin typeface="Calibri"/>
              </a:rPr>
              <a:t>Sixième niveau de plan</a:t>
            </a:r>
          </a:p>
          <a:p>
            <a:pPr marL="3024000" lvl="6" indent="-216000">
              <a:buClr>
                <a:srgbClr val="000000"/>
              </a:buClr>
              <a:buSzPct val="45000"/>
              <a:buFont typeface="Wingdings" charset="2"/>
              <a:buChar char=""/>
            </a:pPr>
            <a:r>
              <a:rPr lang="fr-FR" sz="2000" b="0" strike="noStrike" spc="-1">
                <a:solidFill>
                  <a:srgbClr val="000000"/>
                </a:solidFill>
                <a:uFill>
                  <a:solidFill>
                    <a:srgbClr val="FFFFFF"/>
                  </a:solidFill>
                </a:uFill>
                <a:latin typeface="Calibri"/>
              </a:rPr>
              <a:t>Septième niveau de plan</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168" name="Image 17"/>
          <p:cNvPicPr/>
          <p:nvPr/>
        </p:nvPicPr>
        <p:blipFill>
          <a:blip r:embed="rId14"/>
          <a:stretch/>
        </p:blipFill>
        <p:spPr>
          <a:xfrm>
            <a:off x="0" y="5862960"/>
            <a:ext cx="9143640" cy="1022040"/>
          </a:xfrm>
          <a:prstGeom prst="rect">
            <a:avLst/>
          </a:prstGeom>
          <a:ln>
            <a:noFill/>
          </a:ln>
        </p:spPr>
      </p:pic>
      <p:sp>
        <p:nvSpPr>
          <p:cNvPr id="169" name="PlaceHolder 1"/>
          <p:cNvSpPr>
            <a:spLocks noGrp="1"/>
          </p:cNvSpPr>
          <p:nvPr>
            <p:ph type="body"/>
          </p:nvPr>
        </p:nvSpPr>
        <p:spPr>
          <a:xfrm>
            <a:off x="255960" y="1269720"/>
            <a:ext cx="914040" cy="914040"/>
          </a:xfrm>
          <a:prstGeom prst="rect">
            <a:avLst/>
          </a:prstGeom>
        </p:spPr>
        <p:txBody>
          <a:bodyPr lIns="72000" tIns="72000" rIns="72000" bIns="72000" anchor="ctr"/>
          <a:lstStyle/>
          <a:p>
            <a:pPr marL="432000" indent="-324000">
              <a:buClr>
                <a:srgbClr val="000000"/>
              </a:buClr>
              <a:buSzPct val="45000"/>
              <a:buFont typeface="Wingdings" charset="2"/>
              <a:buChar char=""/>
            </a:pPr>
            <a:r>
              <a:rPr lang="fr-FR" sz="3200" b="0" strike="noStrike" spc="-1">
                <a:solidFill>
                  <a:srgbClr val="FFFFFF"/>
                </a:solidFill>
                <a:uFill>
                  <a:solidFill>
                    <a:srgbClr val="FFFFFF"/>
                  </a:solidFill>
                </a:uFill>
                <a:latin typeface="Arial"/>
              </a:rPr>
              <a:t>Cliquez pour éditer le format du plan de texte</a:t>
            </a:r>
            <a:endParaRPr lang="fr-FR" sz="32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fr-FR" sz="3200" b="0" strike="noStrike" spc="-1">
                <a:solidFill>
                  <a:srgbClr val="FFFFFF"/>
                </a:solidFill>
                <a:uFill>
                  <a:solidFill>
                    <a:srgbClr val="FFFFFF"/>
                  </a:solidFill>
                </a:uFill>
                <a:latin typeface="Arial"/>
              </a:rPr>
              <a:t>Second niveau de plan</a:t>
            </a:r>
            <a:endParaRPr lang="fr-FR" sz="32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fr-FR" sz="3200" b="0" strike="noStrike" spc="-1">
                <a:solidFill>
                  <a:srgbClr val="FFFFFF"/>
                </a:solidFill>
                <a:uFill>
                  <a:solidFill>
                    <a:srgbClr val="FFFFFF"/>
                  </a:solidFill>
                </a:uFill>
                <a:latin typeface="Arial"/>
              </a:rPr>
              <a:t>Troisième niveau de plan</a:t>
            </a:r>
            <a:endParaRPr lang="fr-FR" sz="32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fr-FR" sz="3200" b="0" strike="noStrike" spc="-1">
                <a:solidFill>
                  <a:srgbClr val="FFFFFF"/>
                </a:solidFill>
                <a:uFill>
                  <a:solidFill>
                    <a:srgbClr val="FFFFFF"/>
                  </a:solidFill>
                </a:uFill>
                <a:latin typeface="Arial"/>
              </a:rPr>
              <a:t>Quatrième niveau de plan</a:t>
            </a:r>
            <a:endParaRPr lang="fr-FR" sz="32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fr-FR" sz="3200" b="0" strike="noStrike" spc="-1">
                <a:solidFill>
                  <a:srgbClr val="FFFFFF"/>
                </a:solidFill>
                <a:uFill>
                  <a:solidFill>
                    <a:srgbClr val="FFFFFF"/>
                  </a:solidFill>
                </a:uFill>
                <a:latin typeface="Arial"/>
              </a:rPr>
              <a:t>Cinquième niveau de plan</a:t>
            </a:r>
            <a:endParaRPr lang="fr-FR" sz="32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fr-FR" sz="3200" b="0" strike="noStrike" spc="-1">
                <a:solidFill>
                  <a:srgbClr val="FFFFFF"/>
                </a:solidFill>
                <a:uFill>
                  <a:solidFill>
                    <a:srgbClr val="FFFFFF"/>
                  </a:solidFill>
                </a:uFill>
                <a:latin typeface="Arial"/>
              </a:rPr>
              <a:t>Sixième niveau de plan</a:t>
            </a:r>
            <a:endParaRPr lang="fr-FR" sz="3200" b="0" strike="noStrike" spc="-1">
              <a:solidFill>
                <a:srgbClr val="000000"/>
              </a:solidFill>
              <a:uFill>
                <a:solidFill>
                  <a:srgbClr val="FFFFFF"/>
                </a:solidFill>
              </a:uFill>
              <a:latin typeface="Calibri"/>
            </a:endParaRPr>
          </a:p>
          <a:p>
            <a:pPr algn="ctr">
              <a:lnSpc>
                <a:spcPct val="100000"/>
              </a:lnSpc>
            </a:pPr>
            <a:r>
              <a:rPr lang="fr-FR" sz="3200" b="0" strike="noStrike" spc="-1">
                <a:solidFill>
                  <a:srgbClr val="FFFFFF"/>
                </a:solidFill>
                <a:uFill>
                  <a:solidFill>
                    <a:srgbClr val="FFFFFF"/>
                  </a:solidFill>
                </a:uFill>
                <a:latin typeface="Arial"/>
              </a:rPr>
              <a:t>Septième niveau de plan </a:t>
            </a:r>
            <a:endParaRPr lang="fr-FR" sz="3200" b="0" strike="noStrike" spc="-1">
              <a:solidFill>
                <a:srgbClr val="000000"/>
              </a:solidFill>
              <a:uFill>
                <a:solidFill>
                  <a:srgbClr val="FFFFFF"/>
                </a:solidFill>
              </a:uFill>
              <a:latin typeface="Calibri"/>
            </a:endParaRPr>
          </a:p>
        </p:txBody>
      </p:sp>
      <p:sp>
        <p:nvSpPr>
          <p:cNvPr id="170" name="PlaceHolder 2"/>
          <p:cNvSpPr>
            <a:spLocks noGrp="1"/>
          </p:cNvSpPr>
          <p:nvPr>
            <p:ph type="body"/>
          </p:nvPr>
        </p:nvSpPr>
        <p:spPr>
          <a:xfrm>
            <a:off x="255960" y="3429000"/>
            <a:ext cx="914040" cy="914040"/>
          </a:xfrm>
          <a:prstGeom prst="rect">
            <a:avLst/>
          </a:prstGeom>
        </p:spPr>
        <p:txBody>
          <a:bodyPr lIns="72000" tIns="72000" rIns="72000" bIns="72000" anchor="ctr"/>
          <a:lstStyle/>
          <a:p>
            <a:pPr marL="432000" indent="-324000">
              <a:buClr>
                <a:srgbClr val="000000"/>
              </a:buClr>
              <a:buSzPct val="45000"/>
              <a:buFont typeface="Wingdings" charset="2"/>
              <a:buChar char=""/>
            </a:pPr>
            <a:r>
              <a:rPr lang="fr-FR" sz="3200" b="0" strike="noStrike" spc="-1">
                <a:solidFill>
                  <a:srgbClr val="FFFFFF"/>
                </a:solidFill>
                <a:uFill>
                  <a:solidFill>
                    <a:srgbClr val="FFFFFF"/>
                  </a:solidFill>
                </a:uFill>
                <a:latin typeface="Arial"/>
              </a:rPr>
              <a:t>Cliquez pour éditer le format du plan de texte</a:t>
            </a:r>
            <a:endParaRPr lang="fr-FR" sz="32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fr-FR" sz="3200" b="0" strike="noStrike" spc="-1">
                <a:solidFill>
                  <a:srgbClr val="FFFFFF"/>
                </a:solidFill>
                <a:uFill>
                  <a:solidFill>
                    <a:srgbClr val="FFFFFF"/>
                  </a:solidFill>
                </a:uFill>
                <a:latin typeface="Arial"/>
              </a:rPr>
              <a:t>Second niveau de plan</a:t>
            </a:r>
            <a:endParaRPr lang="fr-FR" sz="32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fr-FR" sz="3200" b="0" strike="noStrike" spc="-1">
                <a:solidFill>
                  <a:srgbClr val="FFFFFF"/>
                </a:solidFill>
                <a:uFill>
                  <a:solidFill>
                    <a:srgbClr val="FFFFFF"/>
                  </a:solidFill>
                </a:uFill>
                <a:latin typeface="Arial"/>
              </a:rPr>
              <a:t>Troisième niveau de plan</a:t>
            </a:r>
            <a:endParaRPr lang="fr-FR" sz="32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fr-FR" sz="3200" b="0" strike="noStrike" spc="-1">
                <a:solidFill>
                  <a:srgbClr val="FFFFFF"/>
                </a:solidFill>
                <a:uFill>
                  <a:solidFill>
                    <a:srgbClr val="FFFFFF"/>
                  </a:solidFill>
                </a:uFill>
                <a:latin typeface="Arial"/>
              </a:rPr>
              <a:t>Quatrième niveau de plan</a:t>
            </a:r>
            <a:endParaRPr lang="fr-FR" sz="32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fr-FR" sz="3200" b="0" strike="noStrike" spc="-1">
                <a:solidFill>
                  <a:srgbClr val="FFFFFF"/>
                </a:solidFill>
                <a:uFill>
                  <a:solidFill>
                    <a:srgbClr val="FFFFFF"/>
                  </a:solidFill>
                </a:uFill>
                <a:latin typeface="Arial"/>
              </a:rPr>
              <a:t>Cinquième niveau de plan</a:t>
            </a:r>
            <a:endParaRPr lang="fr-FR" sz="32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fr-FR" sz="3200" b="0" strike="noStrike" spc="-1">
                <a:solidFill>
                  <a:srgbClr val="FFFFFF"/>
                </a:solidFill>
                <a:uFill>
                  <a:solidFill>
                    <a:srgbClr val="FFFFFF"/>
                  </a:solidFill>
                </a:uFill>
                <a:latin typeface="Arial"/>
              </a:rPr>
              <a:t>Sixième niveau de plan</a:t>
            </a:r>
            <a:endParaRPr lang="fr-FR" sz="3200" b="0" strike="noStrike" spc="-1">
              <a:solidFill>
                <a:srgbClr val="000000"/>
              </a:solidFill>
              <a:uFill>
                <a:solidFill>
                  <a:srgbClr val="FFFFFF"/>
                </a:solidFill>
              </a:uFill>
              <a:latin typeface="Calibri"/>
            </a:endParaRPr>
          </a:p>
          <a:p>
            <a:pPr algn="ctr">
              <a:lnSpc>
                <a:spcPct val="100000"/>
              </a:lnSpc>
            </a:pPr>
            <a:r>
              <a:rPr lang="fr-FR" sz="3200" b="0" strike="noStrike" spc="-1">
                <a:solidFill>
                  <a:srgbClr val="FFFFFF"/>
                </a:solidFill>
                <a:uFill>
                  <a:solidFill>
                    <a:srgbClr val="FFFFFF"/>
                  </a:solidFill>
                </a:uFill>
                <a:latin typeface="Arial"/>
              </a:rPr>
              <a:t>Septième niveau de plan </a:t>
            </a:r>
            <a:endParaRPr lang="fr-FR" sz="3200" b="0" strike="noStrike" spc="-1">
              <a:solidFill>
                <a:srgbClr val="000000"/>
              </a:solidFill>
              <a:uFill>
                <a:solidFill>
                  <a:srgbClr val="FFFFFF"/>
                </a:solidFill>
              </a:uFill>
              <a:latin typeface="Calibri"/>
            </a:endParaRPr>
          </a:p>
        </p:txBody>
      </p:sp>
      <p:sp>
        <p:nvSpPr>
          <p:cNvPr id="171" name="PlaceHolder 3"/>
          <p:cNvSpPr>
            <a:spLocks noGrp="1"/>
          </p:cNvSpPr>
          <p:nvPr>
            <p:ph type="body"/>
          </p:nvPr>
        </p:nvSpPr>
        <p:spPr>
          <a:xfrm>
            <a:off x="4734360" y="1269720"/>
            <a:ext cx="914040" cy="914040"/>
          </a:xfrm>
          <a:prstGeom prst="rect">
            <a:avLst/>
          </a:prstGeom>
        </p:spPr>
        <p:txBody>
          <a:bodyPr lIns="72000" tIns="72000" rIns="72000" bIns="72000" anchor="ctr"/>
          <a:lstStyle/>
          <a:p>
            <a:pPr marL="432000" indent="-324000">
              <a:buClr>
                <a:srgbClr val="000000"/>
              </a:buClr>
              <a:buSzPct val="45000"/>
              <a:buFont typeface="Wingdings" charset="2"/>
              <a:buChar char=""/>
            </a:pPr>
            <a:r>
              <a:rPr lang="fr-FR" sz="3200" b="0" strike="noStrike" spc="-1">
                <a:solidFill>
                  <a:srgbClr val="FFFFFF"/>
                </a:solidFill>
                <a:uFill>
                  <a:solidFill>
                    <a:srgbClr val="FFFFFF"/>
                  </a:solidFill>
                </a:uFill>
                <a:latin typeface="Arial"/>
              </a:rPr>
              <a:t>Cliquez pour éditer le format du plan de texte</a:t>
            </a:r>
            <a:endParaRPr lang="fr-FR" sz="32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fr-FR" sz="3200" b="0" strike="noStrike" spc="-1">
                <a:solidFill>
                  <a:srgbClr val="FFFFFF"/>
                </a:solidFill>
                <a:uFill>
                  <a:solidFill>
                    <a:srgbClr val="FFFFFF"/>
                  </a:solidFill>
                </a:uFill>
                <a:latin typeface="Arial"/>
              </a:rPr>
              <a:t>Second niveau de plan</a:t>
            </a:r>
            <a:endParaRPr lang="fr-FR" sz="32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fr-FR" sz="3200" b="0" strike="noStrike" spc="-1">
                <a:solidFill>
                  <a:srgbClr val="FFFFFF"/>
                </a:solidFill>
                <a:uFill>
                  <a:solidFill>
                    <a:srgbClr val="FFFFFF"/>
                  </a:solidFill>
                </a:uFill>
                <a:latin typeface="Arial"/>
              </a:rPr>
              <a:t>Troisième niveau de plan</a:t>
            </a:r>
            <a:endParaRPr lang="fr-FR" sz="32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fr-FR" sz="3200" b="0" strike="noStrike" spc="-1">
                <a:solidFill>
                  <a:srgbClr val="FFFFFF"/>
                </a:solidFill>
                <a:uFill>
                  <a:solidFill>
                    <a:srgbClr val="FFFFFF"/>
                  </a:solidFill>
                </a:uFill>
                <a:latin typeface="Arial"/>
              </a:rPr>
              <a:t>Quatrième niveau de plan</a:t>
            </a:r>
            <a:endParaRPr lang="fr-FR" sz="32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fr-FR" sz="3200" b="0" strike="noStrike" spc="-1">
                <a:solidFill>
                  <a:srgbClr val="FFFFFF"/>
                </a:solidFill>
                <a:uFill>
                  <a:solidFill>
                    <a:srgbClr val="FFFFFF"/>
                  </a:solidFill>
                </a:uFill>
                <a:latin typeface="Arial"/>
              </a:rPr>
              <a:t>Cinquième niveau de plan</a:t>
            </a:r>
            <a:endParaRPr lang="fr-FR" sz="32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fr-FR" sz="3200" b="0" strike="noStrike" spc="-1">
                <a:solidFill>
                  <a:srgbClr val="FFFFFF"/>
                </a:solidFill>
                <a:uFill>
                  <a:solidFill>
                    <a:srgbClr val="FFFFFF"/>
                  </a:solidFill>
                </a:uFill>
                <a:latin typeface="Arial"/>
              </a:rPr>
              <a:t>Sixième niveau de plan</a:t>
            </a:r>
            <a:endParaRPr lang="fr-FR" sz="3200" b="0" strike="noStrike" spc="-1">
              <a:solidFill>
                <a:srgbClr val="000000"/>
              </a:solidFill>
              <a:uFill>
                <a:solidFill>
                  <a:srgbClr val="FFFFFF"/>
                </a:solidFill>
              </a:uFill>
              <a:latin typeface="Calibri"/>
            </a:endParaRPr>
          </a:p>
          <a:p>
            <a:pPr algn="ctr">
              <a:lnSpc>
                <a:spcPct val="100000"/>
              </a:lnSpc>
            </a:pPr>
            <a:r>
              <a:rPr lang="fr-FR" sz="3200" b="0" strike="noStrike" spc="-1">
                <a:solidFill>
                  <a:srgbClr val="FFFFFF"/>
                </a:solidFill>
                <a:uFill>
                  <a:solidFill>
                    <a:srgbClr val="FFFFFF"/>
                  </a:solidFill>
                </a:uFill>
                <a:latin typeface="Arial"/>
              </a:rPr>
              <a:t>Septième niveau de plan </a:t>
            </a:r>
            <a:endParaRPr lang="fr-FR" sz="3200" b="0" strike="noStrike" spc="-1">
              <a:solidFill>
                <a:srgbClr val="000000"/>
              </a:solidFill>
              <a:uFill>
                <a:solidFill>
                  <a:srgbClr val="FFFFFF"/>
                </a:solidFill>
              </a:uFill>
              <a:latin typeface="Calibri"/>
            </a:endParaRPr>
          </a:p>
        </p:txBody>
      </p:sp>
      <p:sp>
        <p:nvSpPr>
          <p:cNvPr id="172" name="PlaceHolder 4"/>
          <p:cNvSpPr>
            <a:spLocks noGrp="1"/>
          </p:cNvSpPr>
          <p:nvPr>
            <p:ph type="body"/>
          </p:nvPr>
        </p:nvSpPr>
        <p:spPr>
          <a:xfrm>
            <a:off x="4734360" y="3429000"/>
            <a:ext cx="914040" cy="914040"/>
          </a:xfrm>
          <a:prstGeom prst="rect">
            <a:avLst/>
          </a:prstGeom>
        </p:spPr>
        <p:txBody>
          <a:bodyPr lIns="72000" tIns="72000" rIns="72000" bIns="72000" anchor="ctr"/>
          <a:lstStyle/>
          <a:p>
            <a:pPr marL="432000" indent="-324000">
              <a:buClr>
                <a:srgbClr val="000000"/>
              </a:buClr>
              <a:buSzPct val="45000"/>
              <a:buFont typeface="Wingdings" charset="2"/>
              <a:buChar char=""/>
            </a:pPr>
            <a:r>
              <a:rPr lang="fr-FR" sz="3200" b="0" strike="noStrike" spc="-1">
                <a:solidFill>
                  <a:srgbClr val="FFFFFF"/>
                </a:solidFill>
                <a:uFill>
                  <a:solidFill>
                    <a:srgbClr val="FFFFFF"/>
                  </a:solidFill>
                </a:uFill>
                <a:latin typeface="Arial"/>
              </a:rPr>
              <a:t>Cliquez pour éditer le format du plan de texte</a:t>
            </a:r>
            <a:endParaRPr lang="fr-FR" sz="32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fr-FR" sz="3200" b="0" strike="noStrike" spc="-1">
                <a:solidFill>
                  <a:srgbClr val="FFFFFF"/>
                </a:solidFill>
                <a:uFill>
                  <a:solidFill>
                    <a:srgbClr val="FFFFFF"/>
                  </a:solidFill>
                </a:uFill>
                <a:latin typeface="Arial"/>
              </a:rPr>
              <a:t>Second niveau de plan</a:t>
            </a:r>
            <a:endParaRPr lang="fr-FR" sz="32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fr-FR" sz="3200" b="0" strike="noStrike" spc="-1">
                <a:solidFill>
                  <a:srgbClr val="FFFFFF"/>
                </a:solidFill>
                <a:uFill>
                  <a:solidFill>
                    <a:srgbClr val="FFFFFF"/>
                  </a:solidFill>
                </a:uFill>
                <a:latin typeface="Arial"/>
              </a:rPr>
              <a:t>Troisième niveau de plan</a:t>
            </a:r>
            <a:endParaRPr lang="fr-FR" sz="32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fr-FR" sz="3200" b="0" strike="noStrike" spc="-1">
                <a:solidFill>
                  <a:srgbClr val="FFFFFF"/>
                </a:solidFill>
                <a:uFill>
                  <a:solidFill>
                    <a:srgbClr val="FFFFFF"/>
                  </a:solidFill>
                </a:uFill>
                <a:latin typeface="Arial"/>
              </a:rPr>
              <a:t>Quatrième niveau de plan</a:t>
            </a:r>
            <a:endParaRPr lang="fr-FR" sz="32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fr-FR" sz="3200" b="0" strike="noStrike" spc="-1">
                <a:solidFill>
                  <a:srgbClr val="FFFFFF"/>
                </a:solidFill>
                <a:uFill>
                  <a:solidFill>
                    <a:srgbClr val="FFFFFF"/>
                  </a:solidFill>
                </a:uFill>
                <a:latin typeface="Arial"/>
              </a:rPr>
              <a:t>Cinquième niveau de plan</a:t>
            </a:r>
            <a:endParaRPr lang="fr-FR" sz="32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fr-FR" sz="3200" b="0" strike="noStrike" spc="-1">
                <a:solidFill>
                  <a:srgbClr val="FFFFFF"/>
                </a:solidFill>
                <a:uFill>
                  <a:solidFill>
                    <a:srgbClr val="FFFFFF"/>
                  </a:solidFill>
                </a:uFill>
                <a:latin typeface="Arial"/>
              </a:rPr>
              <a:t>Sixième niveau de plan</a:t>
            </a:r>
            <a:endParaRPr lang="fr-FR" sz="3200" b="0" strike="noStrike" spc="-1">
              <a:solidFill>
                <a:srgbClr val="000000"/>
              </a:solidFill>
              <a:uFill>
                <a:solidFill>
                  <a:srgbClr val="FFFFFF"/>
                </a:solidFill>
              </a:uFill>
              <a:latin typeface="Calibri"/>
            </a:endParaRPr>
          </a:p>
          <a:p>
            <a:pPr algn="ctr">
              <a:lnSpc>
                <a:spcPct val="100000"/>
              </a:lnSpc>
            </a:pPr>
            <a:r>
              <a:rPr lang="fr-FR" sz="3200" b="0" strike="noStrike" spc="-1">
                <a:solidFill>
                  <a:srgbClr val="FFFFFF"/>
                </a:solidFill>
                <a:uFill>
                  <a:solidFill>
                    <a:srgbClr val="FFFFFF"/>
                  </a:solidFill>
                </a:uFill>
                <a:latin typeface="Arial"/>
              </a:rPr>
              <a:t>Septième niveau de plan </a:t>
            </a:r>
            <a:endParaRPr lang="fr-FR" sz="3200" b="0" strike="noStrike" spc="-1">
              <a:solidFill>
                <a:srgbClr val="000000"/>
              </a:solidFill>
              <a:uFill>
                <a:solidFill>
                  <a:srgbClr val="FFFFFF"/>
                </a:solidFill>
              </a:uFill>
              <a:latin typeface="Calibri"/>
            </a:endParaRPr>
          </a:p>
        </p:txBody>
      </p:sp>
      <p:sp>
        <p:nvSpPr>
          <p:cNvPr id="173" name="PlaceHolder 5"/>
          <p:cNvSpPr>
            <a:spLocks noGrp="1"/>
          </p:cNvSpPr>
          <p:nvPr>
            <p:ph type="body"/>
          </p:nvPr>
        </p:nvSpPr>
        <p:spPr>
          <a:xfrm>
            <a:off x="1331640" y="1268640"/>
            <a:ext cx="3059640" cy="359640"/>
          </a:xfrm>
          <a:prstGeom prst="rect">
            <a:avLst/>
          </a:prstGeom>
        </p:spPr>
        <p:txBody>
          <a:bodyPr lIns="72000" tIns="72000" rIns="72000" bIns="72000" anchor="ctr"/>
          <a:lstStyle/>
          <a:p>
            <a:pPr marL="432000" indent="-324000">
              <a:buClr>
                <a:srgbClr val="000000"/>
              </a:buClr>
              <a:buSzPct val="45000"/>
              <a:buFont typeface="Wingdings" charset="2"/>
              <a:buChar char=""/>
            </a:pPr>
            <a:r>
              <a:rPr lang="fr-FR" sz="2400" b="0" strike="noStrike" cap="small" spc="-1">
                <a:solidFill>
                  <a:srgbClr val="1F497D"/>
                </a:solidFill>
                <a:uFill>
                  <a:solidFill>
                    <a:srgbClr val="FFFFFF"/>
                  </a:solidFill>
                </a:uFill>
                <a:latin typeface="Arial"/>
              </a:rPr>
              <a:t>Cliquez pour éditer le format du plan de texte</a:t>
            </a:r>
            <a:endParaRPr lang="fr-FR" sz="24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fr-FR" sz="2400" b="0" strike="noStrike" cap="small" spc="-1">
                <a:solidFill>
                  <a:srgbClr val="1F497D"/>
                </a:solidFill>
                <a:uFill>
                  <a:solidFill>
                    <a:srgbClr val="FFFFFF"/>
                  </a:solidFill>
                </a:uFill>
                <a:latin typeface="Arial"/>
              </a:rPr>
              <a:t>Second niveau de plan</a:t>
            </a:r>
            <a:endParaRPr lang="fr-FR" sz="24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fr-FR" sz="2400" b="0" strike="noStrike" cap="small" spc="-1">
                <a:solidFill>
                  <a:srgbClr val="1F497D"/>
                </a:solidFill>
                <a:uFill>
                  <a:solidFill>
                    <a:srgbClr val="FFFFFF"/>
                  </a:solidFill>
                </a:uFill>
                <a:latin typeface="Arial"/>
              </a:rPr>
              <a:t>Troisième niveau de plan</a:t>
            </a:r>
            <a:endParaRPr lang="fr-FR" sz="24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fr-FR" sz="2400" b="0" strike="noStrike" cap="small" spc="-1">
                <a:solidFill>
                  <a:srgbClr val="1F497D"/>
                </a:solidFill>
                <a:uFill>
                  <a:solidFill>
                    <a:srgbClr val="FFFFFF"/>
                  </a:solidFill>
                </a:uFill>
                <a:latin typeface="Arial"/>
              </a:rPr>
              <a:t>Quatrième niveau de plan</a:t>
            </a:r>
            <a:endParaRPr lang="fr-FR" sz="24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fr-FR" sz="2400" b="0" strike="noStrike" cap="small" spc="-1">
                <a:solidFill>
                  <a:srgbClr val="1F497D"/>
                </a:solidFill>
                <a:uFill>
                  <a:solidFill>
                    <a:srgbClr val="FFFFFF"/>
                  </a:solidFill>
                </a:uFill>
                <a:latin typeface="Arial"/>
              </a:rPr>
              <a:t>Cinquième niveau de plan</a:t>
            </a:r>
            <a:endParaRPr lang="fr-FR" sz="24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fr-FR" sz="2400" b="0" strike="noStrike" cap="small" spc="-1">
                <a:solidFill>
                  <a:srgbClr val="1F497D"/>
                </a:solidFill>
                <a:uFill>
                  <a:solidFill>
                    <a:srgbClr val="FFFFFF"/>
                  </a:solidFill>
                </a:uFill>
                <a:latin typeface="Arial"/>
              </a:rPr>
              <a:t>Sixième niveau de plan</a:t>
            </a:r>
            <a:endParaRPr lang="fr-FR" sz="2400" b="0" strike="noStrike" spc="-1">
              <a:solidFill>
                <a:srgbClr val="000000"/>
              </a:solidFill>
              <a:uFill>
                <a:solidFill>
                  <a:srgbClr val="FFFFFF"/>
                </a:solidFill>
              </a:uFill>
              <a:latin typeface="Calibri"/>
            </a:endParaRPr>
          </a:p>
          <a:p>
            <a:pPr>
              <a:lnSpc>
                <a:spcPct val="100000"/>
              </a:lnSpc>
            </a:pPr>
            <a:r>
              <a:rPr lang="fr-FR" sz="2400" b="0" strike="noStrike" cap="small" spc="-1">
                <a:solidFill>
                  <a:srgbClr val="1F497D"/>
                </a:solidFill>
                <a:uFill>
                  <a:solidFill>
                    <a:srgbClr val="FFFFFF"/>
                  </a:solidFill>
                </a:uFill>
                <a:latin typeface="Arial"/>
              </a:rPr>
              <a:t>Septième niveau de planPrénom1 Nom1</a:t>
            </a:r>
            <a:endParaRPr lang="fr-FR" sz="2400" b="0" strike="noStrike" spc="-1">
              <a:solidFill>
                <a:srgbClr val="000000"/>
              </a:solidFill>
              <a:uFill>
                <a:solidFill>
                  <a:srgbClr val="FFFFFF"/>
                </a:solidFill>
              </a:uFill>
              <a:latin typeface="Calibri"/>
            </a:endParaRPr>
          </a:p>
        </p:txBody>
      </p:sp>
      <p:sp>
        <p:nvSpPr>
          <p:cNvPr id="174" name="PlaceHolder 6"/>
          <p:cNvSpPr>
            <a:spLocks noGrp="1"/>
          </p:cNvSpPr>
          <p:nvPr>
            <p:ph type="body"/>
          </p:nvPr>
        </p:nvSpPr>
        <p:spPr>
          <a:xfrm>
            <a:off x="5819400" y="1277280"/>
            <a:ext cx="3059640" cy="359640"/>
          </a:xfrm>
          <a:prstGeom prst="rect">
            <a:avLst/>
          </a:prstGeom>
        </p:spPr>
        <p:txBody>
          <a:bodyPr lIns="72000" tIns="72000" rIns="72000" bIns="72000" anchor="ctr"/>
          <a:lstStyle/>
          <a:p>
            <a:pPr marL="432000" indent="-324000">
              <a:buClr>
                <a:srgbClr val="000000"/>
              </a:buClr>
              <a:buSzPct val="45000"/>
              <a:buFont typeface="Wingdings" charset="2"/>
              <a:buChar char=""/>
            </a:pPr>
            <a:r>
              <a:rPr lang="fr-FR" sz="2400" b="0" strike="noStrike" cap="small" spc="-1">
                <a:solidFill>
                  <a:srgbClr val="1F497D"/>
                </a:solidFill>
                <a:uFill>
                  <a:solidFill>
                    <a:srgbClr val="FFFFFF"/>
                  </a:solidFill>
                </a:uFill>
                <a:latin typeface="Arial"/>
              </a:rPr>
              <a:t>Cliquez pour éditer le format du plan de texte</a:t>
            </a:r>
            <a:endParaRPr lang="fr-FR" sz="24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fr-FR" sz="2400" b="0" strike="noStrike" cap="small" spc="-1">
                <a:solidFill>
                  <a:srgbClr val="1F497D"/>
                </a:solidFill>
                <a:uFill>
                  <a:solidFill>
                    <a:srgbClr val="FFFFFF"/>
                  </a:solidFill>
                </a:uFill>
                <a:latin typeface="Arial"/>
              </a:rPr>
              <a:t>Second niveau de plan</a:t>
            </a:r>
            <a:endParaRPr lang="fr-FR" sz="24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fr-FR" sz="2400" b="0" strike="noStrike" cap="small" spc="-1">
                <a:solidFill>
                  <a:srgbClr val="1F497D"/>
                </a:solidFill>
                <a:uFill>
                  <a:solidFill>
                    <a:srgbClr val="FFFFFF"/>
                  </a:solidFill>
                </a:uFill>
                <a:latin typeface="Arial"/>
              </a:rPr>
              <a:t>Troisième niveau de plan</a:t>
            </a:r>
            <a:endParaRPr lang="fr-FR" sz="24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fr-FR" sz="2400" b="0" strike="noStrike" cap="small" spc="-1">
                <a:solidFill>
                  <a:srgbClr val="1F497D"/>
                </a:solidFill>
                <a:uFill>
                  <a:solidFill>
                    <a:srgbClr val="FFFFFF"/>
                  </a:solidFill>
                </a:uFill>
                <a:latin typeface="Arial"/>
              </a:rPr>
              <a:t>Quatrième niveau de plan</a:t>
            </a:r>
            <a:endParaRPr lang="fr-FR" sz="24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fr-FR" sz="2400" b="0" strike="noStrike" cap="small" spc="-1">
                <a:solidFill>
                  <a:srgbClr val="1F497D"/>
                </a:solidFill>
                <a:uFill>
                  <a:solidFill>
                    <a:srgbClr val="FFFFFF"/>
                  </a:solidFill>
                </a:uFill>
                <a:latin typeface="Arial"/>
              </a:rPr>
              <a:t>Cinquième niveau de plan</a:t>
            </a:r>
            <a:endParaRPr lang="fr-FR" sz="24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fr-FR" sz="2400" b="0" strike="noStrike" cap="small" spc="-1">
                <a:solidFill>
                  <a:srgbClr val="1F497D"/>
                </a:solidFill>
                <a:uFill>
                  <a:solidFill>
                    <a:srgbClr val="FFFFFF"/>
                  </a:solidFill>
                </a:uFill>
                <a:latin typeface="Arial"/>
              </a:rPr>
              <a:t>Sixième niveau de plan</a:t>
            </a:r>
            <a:endParaRPr lang="fr-FR" sz="2400" b="0" strike="noStrike" spc="-1">
              <a:solidFill>
                <a:srgbClr val="000000"/>
              </a:solidFill>
              <a:uFill>
                <a:solidFill>
                  <a:srgbClr val="FFFFFF"/>
                </a:solidFill>
              </a:uFill>
              <a:latin typeface="Calibri"/>
            </a:endParaRPr>
          </a:p>
          <a:p>
            <a:pPr>
              <a:lnSpc>
                <a:spcPct val="100000"/>
              </a:lnSpc>
            </a:pPr>
            <a:r>
              <a:rPr lang="fr-FR" sz="2400" b="0" strike="noStrike" cap="small" spc="-1">
                <a:solidFill>
                  <a:srgbClr val="1F497D"/>
                </a:solidFill>
                <a:uFill>
                  <a:solidFill>
                    <a:srgbClr val="FFFFFF"/>
                  </a:solidFill>
                </a:uFill>
                <a:latin typeface="Arial"/>
              </a:rPr>
              <a:t>Septième niveau de planPrénom3 Nom3</a:t>
            </a:r>
            <a:endParaRPr lang="fr-FR" sz="2400" b="0" strike="noStrike" spc="-1">
              <a:solidFill>
                <a:srgbClr val="000000"/>
              </a:solidFill>
              <a:uFill>
                <a:solidFill>
                  <a:srgbClr val="FFFFFF"/>
                </a:solidFill>
              </a:uFill>
              <a:latin typeface="Calibri"/>
            </a:endParaRPr>
          </a:p>
        </p:txBody>
      </p:sp>
      <p:sp>
        <p:nvSpPr>
          <p:cNvPr id="175" name="PlaceHolder 7"/>
          <p:cNvSpPr>
            <a:spLocks noGrp="1"/>
          </p:cNvSpPr>
          <p:nvPr>
            <p:ph type="body"/>
          </p:nvPr>
        </p:nvSpPr>
        <p:spPr>
          <a:xfrm>
            <a:off x="1331640" y="3429000"/>
            <a:ext cx="3059640" cy="359640"/>
          </a:xfrm>
          <a:prstGeom prst="rect">
            <a:avLst/>
          </a:prstGeom>
        </p:spPr>
        <p:txBody>
          <a:bodyPr lIns="72000" tIns="72000" rIns="72000" bIns="72000" anchor="ctr"/>
          <a:lstStyle/>
          <a:p>
            <a:pPr marL="432000" indent="-324000">
              <a:buClr>
                <a:srgbClr val="000000"/>
              </a:buClr>
              <a:buSzPct val="45000"/>
              <a:buFont typeface="Wingdings" charset="2"/>
              <a:buChar char=""/>
            </a:pPr>
            <a:r>
              <a:rPr lang="fr-FR" sz="2400" b="0" strike="noStrike" cap="small" spc="-1">
                <a:solidFill>
                  <a:srgbClr val="1F497D"/>
                </a:solidFill>
                <a:uFill>
                  <a:solidFill>
                    <a:srgbClr val="FFFFFF"/>
                  </a:solidFill>
                </a:uFill>
                <a:latin typeface="Arial"/>
              </a:rPr>
              <a:t>Cliquez pour éditer le format du plan de texte</a:t>
            </a:r>
            <a:endParaRPr lang="fr-FR" sz="24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fr-FR" sz="2400" b="0" strike="noStrike" cap="small" spc="-1">
                <a:solidFill>
                  <a:srgbClr val="1F497D"/>
                </a:solidFill>
                <a:uFill>
                  <a:solidFill>
                    <a:srgbClr val="FFFFFF"/>
                  </a:solidFill>
                </a:uFill>
                <a:latin typeface="Arial"/>
              </a:rPr>
              <a:t>Second niveau de plan</a:t>
            </a:r>
            <a:endParaRPr lang="fr-FR" sz="24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fr-FR" sz="2400" b="0" strike="noStrike" cap="small" spc="-1">
                <a:solidFill>
                  <a:srgbClr val="1F497D"/>
                </a:solidFill>
                <a:uFill>
                  <a:solidFill>
                    <a:srgbClr val="FFFFFF"/>
                  </a:solidFill>
                </a:uFill>
                <a:latin typeface="Arial"/>
              </a:rPr>
              <a:t>Troisième niveau de plan</a:t>
            </a:r>
            <a:endParaRPr lang="fr-FR" sz="24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fr-FR" sz="2400" b="0" strike="noStrike" cap="small" spc="-1">
                <a:solidFill>
                  <a:srgbClr val="1F497D"/>
                </a:solidFill>
                <a:uFill>
                  <a:solidFill>
                    <a:srgbClr val="FFFFFF"/>
                  </a:solidFill>
                </a:uFill>
                <a:latin typeface="Arial"/>
              </a:rPr>
              <a:t>Quatrième niveau de plan</a:t>
            </a:r>
            <a:endParaRPr lang="fr-FR" sz="24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fr-FR" sz="2400" b="0" strike="noStrike" cap="small" spc="-1">
                <a:solidFill>
                  <a:srgbClr val="1F497D"/>
                </a:solidFill>
                <a:uFill>
                  <a:solidFill>
                    <a:srgbClr val="FFFFFF"/>
                  </a:solidFill>
                </a:uFill>
                <a:latin typeface="Arial"/>
              </a:rPr>
              <a:t>Cinquième niveau de plan</a:t>
            </a:r>
            <a:endParaRPr lang="fr-FR" sz="24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fr-FR" sz="2400" b="0" strike="noStrike" cap="small" spc="-1">
                <a:solidFill>
                  <a:srgbClr val="1F497D"/>
                </a:solidFill>
                <a:uFill>
                  <a:solidFill>
                    <a:srgbClr val="FFFFFF"/>
                  </a:solidFill>
                </a:uFill>
                <a:latin typeface="Arial"/>
              </a:rPr>
              <a:t>Sixième niveau de plan</a:t>
            </a:r>
            <a:endParaRPr lang="fr-FR" sz="2400" b="0" strike="noStrike" spc="-1">
              <a:solidFill>
                <a:srgbClr val="000000"/>
              </a:solidFill>
              <a:uFill>
                <a:solidFill>
                  <a:srgbClr val="FFFFFF"/>
                </a:solidFill>
              </a:uFill>
              <a:latin typeface="Calibri"/>
            </a:endParaRPr>
          </a:p>
          <a:p>
            <a:pPr>
              <a:lnSpc>
                <a:spcPct val="100000"/>
              </a:lnSpc>
            </a:pPr>
            <a:r>
              <a:rPr lang="fr-FR" sz="2400" b="0" strike="noStrike" cap="small" spc="-1">
                <a:solidFill>
                  <a:srgbClr val="1F497D"/>
                </a:solidFill>
                <a:uFill>
                  <a:solidFill>
                    <a:srgbClr val="FFFFFF"/>
                  </a:solidFill>
                </a:uFill>
                <a:latin typeface="Arial"/>
              </a:rPr>
              <a:t>Septième niveau de planPrénom2 Nom2</a:t>
            </a:r>
            <a:endParaRPr lang="fr-FR" sz="2400" b="0" strike="noStrike" spc="-1">
              <a:solidFill>
                <a:srgbClr val="000000"/>
              </a:solidFill>
              <a:uFill>
                <a:solidFill>
                  <a:srgbClr val="FFFFFF"/>
                </a:solidFill>
              </a:uFill>
              <a:latin typeface="Calibri"/>
            </a:endParaRPr>
          </a:p>
        </p:txBody>
      </p:sp>
      <p:sp>
        <p:nvSpPr>
          <p:cNvPr id="176" name="PlaceHolder 8"/>
          <p:cNvSpPr>
            <a:spLocks noGrp="1"/>
          </p:cNvSpPr>
          <p:nvPr>
            <p:ph type="body"/>
          </p:nvPr>
        </p:nvSpPr>
        <p:spPr>
          <a:xfrm>
            <a:off x="5814720" y="3429000"/>
            <a:ext cx="3059640" cy="359640"/>
          </a:xfrm>
          <a:prstGeom prst="rect">
            <a:avLst/>
          </a:prstGeom>
        </p:spPr>
        <p:txBody>
          <a:bodyPr lIns="72000" tIns="72000" rIns="72000" bIns="72000" anchor="ctr"/>
          <a:lstStyle/>
          <a:p>
            <a:pPr marL="432000" indent="-324000">
              <a:buClr>
                <a:srgbClr val="000000"/>
              </a:buClr>
              <a:buSzPct val="45000"/>
              <a:buFont typeface="Wingdings" charset="2"/>
              <a:buChar char=""/>
            </a:pPr>
            <a:r>
              <a:rPr lang="fr-FR" sz="2400" b="0" strike="noStrike" cap="small" spc="-1">
                <a:solidFill>
                  <a:srgbClr val="1F497D"/>
                </a:solidFill>
                <a:uFill>
                  <a:solidFill>
                    <a:srgbClr val="FFFFFF"/>
                  </a:solidFill>
                </a:uFill>
                <a:latin typeface="Arial"/>
              </a:rPr>
              <a:t>Cliquez pour éditer le format du plan de texte</a:t>
            </a:r>
            <a:endParaRPr lang="fr-FR" sz="24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fr-FR" sz="2400" b="0" strike="noStrike" cap="small" spc="-1">
                <a:solidFill>
                  <a:srgbClr val="1F497D"/>
                </a:solidFill>
                <a:uFill>
                  <a:solidFill>
                    <a:srgbClr val="FFFFFF"/>
                  </a:solidFill>
                </a:uFill>
                <a:latin typeface="Arial"/>
              </a:rPr>
              <a:t>Second niveau de plan</a:t>
            </a:r>
            <a:endParaRPr lang="fr-FR" sz="24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fr-FR" sz="2400" b="0" strike="noStrike" cap="small" spc="-1">
                <a:solidFill>
                  <a:srgbClr val="1F497D"/>
                </a:solidFill>
                <a:uFill>
                  <a:solidFill>
                    <a:srgbClr val="FFFFFF"/>
                  </a:solidFill>
                </a:uFill>
                <a:latin typeface="Arial"/>
              </a:rPr>
              <a:t>Troisième niveau de plan</a:t>
            </a:r>
            <a:endParaRPr lang="fr-FR" sz="24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fr-FR" sz="2400" b="0" strike="noStrike" cap="small" spc="-1">
                <a:solidFill>
                  <a:srgbClr val="1F497D"/>
                </a:solidFill>
                <a:uFill>
                  <a:solidFill>
                    <a:srgbClr val="FFFFFF"/>
                  </a:solidFill>
                </a:uFill>
                <a:latin typeface="Arial"/>
              </a:rPr>
              <a:t>Quatrième niveau de plan</a:t>
            </a:r>
            <a:endParaRPr lang="fr-FR" sz="24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fr-FR" sz="2400" b="0" strike="noStrike" cap="small" spc="-1">
                <a:solidFill>
                  <a:srgbClr val="1F497D"/>
                </a:solidFill>
                <a:uFill>
                  <a:solidFill>
                    <a:srgbClr val="FFFFFF"/>
                  </a:solidFill>
                </a:uFill>
                <a:latin typeface="Arial"/>
              </a:rPr>
              <a:t>Cinquième niveau de plan</a:t>
            </a:r>
            <a:endParaRPr lang="fr-FR" sz="24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fr-FR" sz="2400" b="0" strike="noStrike" cap="small" spc="-1">
                <a:solidFill>
                  <a:srgbClr val="1F497D"/>
                </a:solidFill>
                <a:uFill>
                  <a:solidFill>
                    <a:srgbClr val="FFFFFF"/>
                  </a:solidFill>
                </a:uFill>
                <a:latin typeface="Arial"/>
              </a:rPr>
              <a:t>Sixième niveau de plan</a:t>
            </a:r>
            <a:endParaRPr lang="fr-FR" sz="2400" b="0" strike="noStrike" spc="-1">
              <a:solidFill>
                <a:srgbClr val="000000"/>
              </a:solidFill>
              <a:uFill>
                <a:solidFill>
                  <a:srgbClr val="FFFFFF"/>
                </a:solidFill>
              </a:uFill>
              <a:latin typeface="Calibri"/>
            </a:endParaRPr>
          </a:p>
          <a:p>
            <a:pPr>
              <a:lnSpc>
                <a:spcPct val="100000"/>
              </a:lnSpc>
            </a:pPr>
            <a:r>
              <a:rPr lang="fr-FR" sz="2400" b="0" strike="noStrike" cap="small" spc="-1">
                <a:solidFill>
                  <a:srgbClr val="1F497D"/>
                </a:solidFill>
                <a:uFill>
                  <a:solidFill>
                    <a:srgbClr val="FFFFFF"/>
                  </a:solidFill>
                </a:uFill>
                <a:latin typeface="Arial"/>
              </a:rPr>
              <a:t>Septième niveau de planPrénom4 Nom4</a:t>
            </a:r>
            <a:endParaRPr lang="fr-FR" sz="2400" b="0" strike="noStrike" spc="-1">
              <a:solidFill>
                <a:srgbClr val="000000"/>
              </a:solidFill>
              <a:uFill>
                <a:solidFill>
                  <a:srgbClr val="FFFFFF"/>
                </a:solidFill>
              </a:uFill>
              <a:latin typeface="Calibri"/>
            </a:endParaRPr>
          </a:p>
        </p:txBody>
      </p:sp>
      <p:sp>
        <p:nvSpPr>
          <p:cNvPr id="177" name="PlaceHolder 9"/>
          <p:cNvSpPr>
            <a:spLocks noGrp="1"/>
          </p:cNvSpPr>
          <p:nvPr>
            <p:ph type="body"/>
          </p:nvPr>
        </p:nvSpPr>
        <p:spPr>
          <a:xfrm>
            <a:off x="251640" y="2202120"/>
            <a:ext cx="4139640" cy="820440"/>
          </a:xfrm>
          <a:prstGeom prst="rect">
            <a:avLst/>
          </a:prstGeom>
        </p:spPr>
        <p:txBody>
          <a:bodyPr lIns="72000" tIns="72000" rIns="72000" bIns="72000"/>
          <a:lstStyle/>
          <a:p>
            <a:pPr marL="432000" indent="-324000">
              <a:buClr>
                <a:srgbClr val="000000"/>
              </a:buClr>
              <a:buSzPct val="45000"/>
              <a:buFont typeface="Wingdings" charset="2"/>
              <a:buChar char=""/>
            </a:pPr>
            <a:r>
              <a:rPr lang="fr-FR" sz="2000" b="0" strike="noStrike" spc="-1">
                <a:solidFill>
                  <a:srgbClr val="F79646"/>
                </a:solidFill>
                <a:uFill>
                  <a:solidFill>
                    <a:srgbClr val="FFFFFF"/>
                  </a:solidFill>
                </a:uFill>
                <a:latin typeface="Arial"/>
              </a:rPr>
              <a:t>Cliquez pour éditer le format du plan de texte</a:t>
            </a:r>
            <a:endParaRPr lang="fr-FR" sz="20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fr-FR" sz="2000" b="0" strike="noStrike" spc="-1">
                <a:solidFill>
                  <a:srgbClr val="F79646"/>
                </a:solidFill>
                <a:uFill>
                  <a:solidFill>
                    <a:srgbClr val="FFFFFF"/>
                  </a:solidFill>
                </a:uFill>
                <a:latin typeface="Arial"/>
              </a:rPr>
              <a:t>Second niveau de plan</a:t>
            </a:r>
            <a:endParaRPr lang="fr-FR" sz="20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fr-FR" sz="2000" b="0" strike="noStrike" spc="-1">
                <a:solidFill>
                  <a:srgbClr val="F79646"/>
                </a:solidFill>
                <a:uFill>
                  <a:solidFill>
                    <a:srgbClr val="FFFFFF"/>
                  </a:solidFill>
                </a:uFill>
                <a:latin typeface="Arial"/>
              </a:rPr>
              <a:t>Troisième niveau de plan</a:t>
            </a:r>
            <a:endParaRPr lang="fr-FR" sz="2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fr-FR" sz="2000" b="0" strike="noStrike" spc="-1">
                <a:solidFill>
                  <a:srgbClr val="F79646"/>
                </a:solidFill>
                <a:uFill>
                  <a:solidFill>
                    <a:srgbClr val="FFFFFF"/>
                  </a:solidFill>
                </a:uFill>
                <a:latin typeface="Arial"/>
              </a:rPr>
              <a:t>Quatrième niveau de plan</a:t>
            </a:r>
            <a:endParaRPr lang="fr-FR" sz="2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fr-FR" sz="2000" b="0" strike="noStrike" spc="-1">
                <a:solidFill>
                  <a:srgbClr val="F79646"/>
                </a:solidFill>
                <a:uFill>
                  <a:solidFill>
                    <a:srgbClr val="FFFFFF"/>
                  </a:solidFill>
                </a:uFill>
                <a:latin typeface="Arial"/>
              </a:rPr>
              <a:t>Cinquième niveau de plan</a:t>
            </a:r>
            <a:endParaRPr lang="fr-FR" sz="2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fr-FR" sz="2000" b="0" strike="noStrike" spc="-1">
                <a:solidFill>
                  <a:srgbClr val="F79646"/>
                </a:solidFill>
                <a:uFill>
                  <a:solidFill>
                    <a:srgbClr val="FFFFFF"/>
                  </a:solidFill>
                </a:uFill>
                <a:latin typeface="Arial"/>
              </a:rPr>
              <a:t>Sixième niveau de plan</a:t>
            </a:r>
            <a:endParaRPr lang="fr-FR" sz="2000" b="0" strike="noStrike" spc="-1">
              <a:solidFill>
                <a:srgbClr val="000000"/>
              </a:solidFill>
              <a:uFill>
                <a:solidFill>
                  <a:srgbClr val="FFFFFF"/>
                </a:solidFill>
              </a:uFill>
              <a:latin typeface="Calibri"/>
            </a:endParaRPr>
          </a:p>
          <a:p>
            <a:pPr>
              <a:lnSpc>
                <a:spcPct val="100000"/>
              </a:lnSpc>
            </a:pPr>
            <a:r>
              <a:rPr lang="fr-FR" sz="2000" b="0" strike="noStrike" spc="-1">
                <a:solidFill>
                  <a:srgbClr val="F79646"/>
                </a:solidFill>
                <a:uFill>
                  <a:solidFill>
                    <a:srgbClr val="FFFFFF"/>
                  </a:solidFill>
                </a:uFill>
                <a:latin typeface="Arial"/>
              </a:rPr>
              <a:t>Septième niveau de planInstitution1</a:t>
            </a:r>
            <a:endParaRPr lang="fr-FR" sz="2000" b="0" strike="noStrike" spc="-1">
              <a:solidFill>
                <a:srgbClr val="000000"/>
              </a:solidFill>
              <a:uFill>
                <a:solidFill>
                  <a:srgbClr val="FFFFFF"/>
                </a:solidFill>
              </a:uFill>
              <a:latin typeface="Calibri"/>
            </a:endParaRPr>
          </a:p>
          <a:p>
            <a:pPr>
              <a:lnSpc>
                <a:spcPct val="100000"/>
              </a:lnSpc>
            </a:pPr>
            <a:r>
              <a:rPr lang="fr-FR" sz="2000" b="0" strike="noStrike" spc="-1">
                <a:solidFill>
                  <a:srgbClr val="F79646"/>
                </a:solidFill>
                <a:uFill>
                  <a:solidFill>
                    <a:srgbClr val="FFFFFF"/>
                  </a:solidFill>
                </a:uFill>
                <a:latin typeface="Arial"/>
              </a:rPr>
              <a:t>E-mail1</a:t>
            </a:r>
            <a:endParaRPr lang="fr-FR" sz="2000" b="0" strike="noStrike" spc="-1">
              <a:solidFill>
                <a:srgbClr val="000000"/>
              </a:solidFill>
              <a:uFill>
                <a:solidFill>
                  <a:srgbClr val="FFFFFF"/>
                </a:solidFill>
              </a:uFill>
              <a:latin typeface="Calibri"/>
            </a:endParaRPr>
          </a:p>
        </p:txBody>
      </p:sp>
      <p:sp>
        <p:nvSpPr>
          <p:cNvPr id="178" name="PlaceHolder 10"/>
          <p:cNvSpPr>
            <a:spLocks noGrp="1"/>
          </p:cNvSpPr>
          <p:nvPr>
            <p:ph type="body"/>
          </p:nvPr>
        </p:nvSpPr>
        <p:spPr>
          <a:xfrm>
            <a:off x="251640" y="4348440"/>
            <a:ext cx="4139640" cy="820440"/>
          </a:xfrm>
          <a:prstGeom prst="rect">
            <a:avLst/>
          </a:prstGeom>
        </p:spPr>
        <p:txBody>
          <a:bodyPr lIns="72000" tIns="72000" rIns="72000" bIns="72000"/>
          <a:lstStyle/>
          <a:p>
            <a:pPr marL="432000" indent="-324000">
              <a:buClr>
                <a:srgbClr val="000000"/>
              </a:buClr>
              <a:buSzPct val="45000"/>
              <a:buFont typeface="Wingdings" charset="2"/>
              <a:buChar char=""/>
            </a:pPr>
            <a:r>
              <a:rPr lang="fr-FR" sz="2000" b="0" strike="noStrike" spc="-1">
                <a:solidFill>
                  <a:srgbClr val="F79646"/>
                </a:solidFill>
                <a:uFill>
                  <a:solidFill>
                    <a:srgbClr val="FFFFFF"/>
                  </a:solidFill>
                </a:uFill>
                <a:latin typeface="Arial"/>
              </a:rPr>
              <a:t>Cliquez pour éditer le format du plan de texte</a:t>
            </a:r>
            <a:endParaRPr lang="fr-FR" sz="20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fr-FR" sz="2000" b="0" strike="noStrike" spc="-1">
                <a:solidFill>
                  <a:srgbClr val="F79646"/>
                </a:solidFill>
                <a:uFill>
                  <a:solidFill>
                    <a:srgbClr val="FFFFFF"/>
                  </a:solidFill>
                </a:uFill>
                <a:latin typeface="Arial"/>
              </a:rPr>
              <a:t>Second niveau de plan</a:t>
            </a:r>
            <a:endParaRPr lang="fr-FR" sz="20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fr-FR" sz="2000" b="0" strike="noStrike" spc="-1">
                <a:solidFill>
                  <a:srgbClr val="F79646"/>
                </a:solidFill>
                <a:uFill>
                  <a:solidFill>
                    <a:srgbClr val="FFFFFF"/>
                  </a:solidFill>
                </a:uFill>
                <a:latin typeface="Arial"/>
              </a:rPr>
              <a:t>Troisième niveau de plan</a:t>
            </a:r>
            <a:endParaRPr lang="fr-FR" sz="2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fr-FR" sz="2000" b="0" strike="noStrike" spc="-1">
                <a:solidFill>
                  <a:srgbClr val="F79646"/>
                </a:solidFill>
                <a:uFill>
                  <a:solidFill>
                    <a:srgbClr val="FFFFFF"/>
                  </a:solidFill>
                </a:uFill>
                <a:latin typeface="Arial"/>
              </a:rPr>
              <a:t>Quatrième niveau de plan</a:t>
            </a:r>
            <a:endParaRPr lang="fr-FR" sz="2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fr-FR" sz="2000" b="0" strike="noStrike" spc="-1">
                <a:solidFill>
                  <a:srgbClr val="F79646"/>
                </a:solidFill>
                <a:uFill>
                  <a:solidFill>
                    <a:srgbClr val="FFFFFF"/>
                  </a:solidFill>
                </a:uFill>
                <a:latin typeface="Arial"/>
              </a:rPr>
              <a:t>Cinquième niveau de plan</a:t>
            </a:r>
            <a:endParaRPr lang="fr-FR" sz="2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fr-FR" sz="2000" b="0" strike="noStrike" spc="-1">
                <a:solidFill>
                  <a:srgbClr val="F79646"/>
                </a:solidFill>
                <a:uFill>
                  <a:solidFill>
                    <a:srgbClr val="FFFFFF"/>
                  </a:solidFill>
                </a:uFill>
                <a:latin typeface="Arial"/>
              </a:rPr>
              <a:t>Sixième niveau de plan</a:t>
            </a:r>
            <a:endParaRPr lang="fr-FR" sz="2000" b="0" strike="noStrike" spc="-1">
              <a:solidFill>
                <a:srgbClr val="000000"/>
              </a:solidFill>
              <a:uFill>
                <a:solidFill>
                  <a:srgbClr val="FFFFFF"/>
                </a:solidFill>
              </a:uFill>
              <a:latin typeface="Calibri"/>
            </a:endParaRPr>
          </a:p>
          <a:p>
            <a:pPr>
              <a:lnSpc>
                <a:spcPct val="100000"/>
              </a:lnSpc>
            </a:pPr>
            <a:r>
              <a:rPr lang="fr-FR" sz="2000" b="0" strike="noStrike" spc="-1">
                <a:solidFill>
                  <a:srgbClr val="F79646"/>
                </a:solidFill>
                <a:uFill>
                  <a:solidFill>
                    <a:srgbClr val="FFFFFF"/>
                  </a:solidFill>
                </a:uFill>
                <a:latin typeface="Arial"/>
              </a:rPr>
              <a:t>Septième niveau de planInstitution2</a:t>
            </a:r>
            <a:endParaRPr lang="fr-FR" sz="2000" b="0" strike="noStrike" spc="-1">
              <a:solidFill>
                <a:srgbClr val="000000"/>
              </a:solidFill>
              <a:uFill>
                <a:solidFill>
                  <a:srgbClr val="FFFFFF"/>
                </a:solidFill>
              </a:uFill>
              <a:latin typeface="Calibri"/>
            </a:endParaRPr>
          </a:p>
          <a:p>
            <a:pPr>
              <a:lnSpc>
                <a:spcPct val="100000"/>
              </a:lnSpc>
            </a:pPr>
            <a:r>
              <a:rPr lang="fr-FR" sz="2000" b="0" strike="noStrike" spc="-1">
                <a:solidFill>
                  <a:srgbClr val="F79646"/>
                </a:solidFill>
                <a:uFill>
                  <a:solidFill>
                    <a:srgbClr val="FFFFFF"/>
                  </a:solidFill>
                </a:uFill>
                <a:latin typeface="Arial"/>
              </a:rPr>
              <a:t>E-mail2</a:t>
            </a:r>
            <a:endParaRPr lang="fr-FR" sz="2000" b="0" strike="noStrike" spc="-1">
              <a:solidFill>
                <a:srgbClr val="000000"/>
              </a:solidFill>
              <a:uFill>
                <a:solidFill>
                  <a:srgbClr val="FFFFFF"/>
                </a:solidFill>
              </a:uFill>
              <a:latin typeface="Calibri"/>
            </a:endParaRPr>
          </a:p>
        </p:txBody>
      </p:sp>
      <p:sp>
        <p:nvSpPr>
          <p:cNvPr id="179" name="PlaceHolder 11"/>
          <p:cNvSpPr>
            <a:spLocks noGrp="1"/>
          </p:cNvSpPr>
          <p:nvPr>
            <p:ph type="body"/>
          </p:nvPr>
        </p:nvSpPr>
        <p:spPr>
          <a:xfrm>
            <a:off x="4734360" y="2210400"/>
            <a:ext cx="4139640" cy="820440"/>
          </a:xfrm>
          <a:prstGeom prst="rect">
            <a:avLst/>
          </a:prstGeom>
        </p:spPr>
        <p:txBody>
          <a:bodyPr lIns="72000" tIns="72000" rIns="72000" bIns="72000"/>
          <a:lstStyle/>
          <a:p>
            <a:pPr marL="432000" indent="-324000">
              <a:buClr>
                <a:srgbClr val="000000"/>
              </a:buClr>
              <a:buSzPct val="45000"/>
              <a:buFont typeface="Wingdings" charset="2"/>
              <a:buChar char=""/>
            </a:pPr>
            <a:r>
              <a:rPr lang="fr-FR" sz="2000" b="0" strike="noStrike" spc="-1">
                <a:solidFill>
                  <a:srgbClr val="F79646"/>
                </a:solidFill>
                <a:uFill>
                  <a:solidFill>
                    <a:srgbClr val="FFFFFF"/>
                  </a:solidFill>
                </a:uFill>
                <a:latin typeface="Arial"/>
              </a:rPr>
              <a:t>Cliquez pour éditer le format du plan de texte</a:t>
            </a:r>
            <a:endParaRPr lang="fr-FR" sz="20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fr-FR" sz="2000" b="0" strike="noStrike" spc="-1">
                <a:solidFill>
                  <a:srgbClr val="F79646"/>
                </a:solidFill>
                <a:uFill>
                  <a:solidFill>
                    <a:srgbClr val="FFFFFF"/>
                  </a:solidFill>
                </a:uFill>
                <a:latin typeface="Arial"/>
              </a:rPr>
              <a:t>Second niveau de plan</a:t>
            </a:r>
            <a:endParaRPr lang="fr-FR" sz="20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fr-FR" sz="2000" b="0" strike="noStrike" spc="-1">
                <a:solidFill>
                  <a:srgbClr val="F79646"/>
                </a:solidFill>
                <a:uFill>
                  <a:solidFill>
                    <a:srgbClr val="FFFFFF"/>
                  </a:solidFill>
                </a:uFill>
                <a:latin typeface="Arial"/>
              </a:rPr>
              <a:t>Troisième niveau de plan</a:t>
            </a:r>
            <a:endParaRPr lang="fr-FR" sz="2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fr-FR" sz="2000" b="0" strike="noStrike" spc="-1">
                <a:solidFill>
                  <a:srgbClr val="F79646"/>
                </a:solidFill>
                <a:uFill>
                  <a:solidFill>
                    <a:srgbClr val="FFFFFF"/>
                  </a:solidFill>
                </a:uFill>
                <a:latin typeface="Arial"/>
              </a:rPr>
              <a:t>Quatrième niveau de plan</a:t>
            </a:r>
            <a:endParaRPr lang="fr-FR" sz="2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fr-FR" sz="2000" b="0" strike="noStrike" spc="-1">
                <a:solidFill>
                  <a:srgbClr val="F79646"/>
                </a:solidFill>
                <a:uFill>
                  <a:solidFill>
                    <a:srgbClr val="FFFFFF"/>
                  </a:solidFill>
                </a:uFill>
                <a:latin typeface="Arial"/>
              </a:rPr>
              <a:t>Cinquième niveau de plan</a:t>
            </a:r>
            <a:endParaRPr lang="fr-FR" sz="2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fr-FR" sz="2000" b="0" strike="noStrike" spc="-1">
                <a:solidFill>
                  <a:srgbClr val="F79646"/>
                </a:solidFill>
                <a:uFill>
                  <a:solidFill>
                    <a:srgbClr val="FFFFFF"/>
                  </a:solidFill>
                </a:uFill>
                <a:latin typeface="Arial"/>
              </a:rPr>
              <a:t>Sixième niveau de plan</a:t>
            </a:r>
            <a:endParaRPr lang="fr-FR" sz="2000" b="0" strike="noStrike" spc="-1">
              <a:solidFill>
                <a:srgbClr val="000000"/>
              </a:solidFill>
              <a:uFill>
                <a:solidFill>
                  <a:srgbClr val="FFFFFF"/>
                </a:solidFill>
              </a:uFill>
              <a:latin typeface="Calibri"/>
            </a:endParaRPr>
          </a:p>
          <a:p>
            <a:pPr>
              <a:lnSpc>
                <a:spcPct val="100000"/>
              </a:lnSpc>
            </a:pPr>
            <a:r>
              <a:rPr lang="fr-FR" sz="2000" b="0" strike="noStrike" spc="-1">
                <a:solidFill>
                  <a:srgbClr val="F79646"/>
                </a:solidFill>
                <a:uFill>
                  <a:solidFill>
                    <a:srgbClr val="FFFFFF"/>
                  </a:solidFill>
                </a:uFill>
                <a:latin typeface="Arial"/>
              </a:rPr>
              <a:t>Septième niveau de planInstitution3</a:t>
            </a:r>
            <a:endParaRPr lang="fr-FR" sz="2000" b="0" strike="noStrike" spc="-1">
              <a:solidFill>
                <a:srgbClr val="000000"/>
              </a:solidFill>
              <a:uFill>
                <a:solidFill>
                  <a:srgbClr val="FFFFFF"/>
                </a:solidFill>
              </a:uFill>
              <a:latin typeface="Calibri"/>
            </a:endParaRPr>
          </a:p>
          <a:p>
            <a:pPr>
              <a:lnSpc>
                <a:spcPct val="100000"/>
              </a:lnSpc>
            </a:pPr>
            <a:r>
              <a:rPr lang="fr-FR" sz="2000" b="0" strike="noStrike" spc="-1">
                <a:solidFill>
                  <a:srgbClr val="F79646"/>
                </a:solidFill>
                <a:uFill>
                  <a:solidFill>
                    <a:srgbClr val="FFFFFF"/>
                  </a:solidFill>
                </a:uFill>
                <a:latin typeface="Arial"/>
              </a:rPr>
              <a:t>E-mail3</a:t>
            </a:r>
            <a:endParaRPr lang="fr-FR" sz="2000" b="0" strike="noStrike" spc="-1">
              <a:solidFill>
                <a:srgbClr val="000000"/>
              </a:solidFill>
              <a:uFill>
                <a:solidFill>
                  <a:srgbClr val="FFFFFF"/>
                </a:solidFill>
              </a:uFill>
              <a:latin typeface="Calibri"/>
            </a:endParaRPr>
          </a:p>
        </p:txBody>
      </p:sp>
      <p:sp>
        <p:nvSpPr>
          <p:cNvPr id="180" name="PlaceHolder 12"/>
          <p:cNvSpPr>
            <a:spLocks noGrp="1"/>
          </p:cNvSpPr>
          <p:nvPr>
            <p:ph type="body"/>
          </p:nvPr>
        </p:nvSpPr>
        <p:spPr>
          <a:xfrm>
            <a:off x="4734360" y="4356720"/>
            <a:ext cx="4139640" cy="820440"/>
          </a:xfrm>
          <a:prstGeom prst="rect">
            <a:avLst/>
          </a:prstGeom>
        </p:spPr>
        <p:txBody>
          <a:bodyPr lIns="72000" tIns="72000" rIns="72000" bIns="72000"/>
          <a:lstStyle/>
          <a:p>
            <a:pPr marL="432000" indent="-324000">
              <a:buClr>
                <a:srgbClr val="000000"/>
              </a:buClr>
              <a:buSzPct val="45000"/>
              <a:buFont typeface="Wingdings" charset="2"/>
              <a:buChar char=""/>
            </a:pPr>
            <a:r>
              <a:rPr lang="fr-FR" sz="2000" b="0" strike="noStrike" spc="-1">
                <a:solidFill>
                  <a:srgbClr val="F79646"/>
                </a:solidFill>
                <a:uFill>
                  <a:solidFill>
                    <a:srgbClr val="FFFFFF"/>
                  </a:solidFill>
                </a:uFill>
                <a:latin typeface="Arial"/>
              </a:rPr>
              <a:t>Cliquez pour éditer le format du plan de texte</a:t>
            </a:r>
            <a:endParaRPr lang="fr-FR" sz="20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fr-FR" sz="2000" b="0" strike="noStrike" spc="-1">
                <a:solidFill>
                  <a:srgbClr val="F79646"/>
                </a:solidFill>
                <a:uFill>
                  <a:solidFill>
                    <a:srgbClr val="FFFFFF"/>
                  </a:solidFill>
                </a:uFill>
                <a:latin typeface="Arial"/>
              </a:rPr>
              <a:t>Second niveau de plan</a:t>
            </a:r>
            <a:endParaRPr lang="fr-FR" sz="20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fr-FR" sz="2000" b="0" strike="noStrike" spc="-1">
                <a:solidFill>
                  <a:srgbClr val="F79646"/>
                </a:solidFill>
                <a:uFill>
                  <a:solidFill>
                    <a:srgbClr val="FFFFFF"/>
                  </a:solidFill>
                </a:uFill>
                <a:latin typeface="Arial"/>
              </a:rPr>
              <a:t>Troisième niveau de plan</a:t>
            </a:r>
            <a:endParaRPr lang="fr-FR" sz="2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fr-FR" sz="2000" b="0" strike="noStrike" spc="-1">
                <a:solidFill>
                  <a:srgbClr val="F79646"/>
                </a:solidFill>
                <a:uFill>
                  <a:solidFill>
                    <a:srgbClr val="FFFFFF"/>
                  </a:solidFill>
                </a:uFill>
                <a:latin typeface="Arial"/>
              </a:rPr>
              <a:t>Quatrième niveau de plan</a:t>
            </a:r>
            <a:endParaRPr lang="fr-FR" sz="2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fr-FR" sz="2000" b="0" strike="noStrike" spc="-1">
                <a:solidFill>
                  <a:srgbClr val="F79646"/>
                </a:solidFill>
                <a:uFill>
                  <a:solidFill>
                    <a:srgbClr val="FFFFFF"/>
                  </a:solidFill>
                </a:uFill>
                <a:latin typeface="Arial"/>
              </a:rPr>
              <a:t>Cinquième niveau de plan</a:t>
            </a:r>
            <a:endParaRPr lang="fr-FR" sz="2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fr-FR" sz="2000" b="0" strike="noStrike" spc="-1">
                <a:solidFill>
                  <a:srgbClr val="F79646"/>
                </a:solidFill>
                <a:uFill>
                  <a:solidFill>
                    <a:srgbClr val="FFFFFF"/>
                  </a:solidFill>
                </a:uFill>
                <a:latin typeface="Arial"/>
              </a:rPr>
              <a:t>Sixième niveau de plan</a:t>
            </a:r>
            <a:endParaRPr lang="fr-FR" sz="2000" b="0" strike="noStrike" spc="-1">
              <a:solidFill>
                <a:srgbClr val="000000"/>
              </a:solidFill>
              <a:uFill>
                <a:solidFill>
                  <a:srgbClr val="FFFFFF"/>
                </a:solidFill>
              </a:uFill>
              <a:latin typeface="Calibri"/>
            </a:endParaRPr>
          </a:p>
          <a:p>
            <a:pPr>
              <a:lnSpc>
                <a:spcPct val="100000"/>
              </a:lnSpc>
            </a:pPr>
            <a:r>
              <a:rPr lang="fr-FR" sz="2000" b="0" strike="noStrike" spc="-1">
                <a:solidFill>
                  <a:srgbClr val="F79646"/>
                </a:solidFill>
                <a:uFill>
                  <a:solidFill>
                    <a:srgbClr val="FFFFFF"/>
                  </a:solidFill>
                </a:uFill>
                <a:latin typeface="Arial"/>
              </a:rPr>
              <a:t>Septième niveau de planInstitution4</a:t>
            </a:r>
            <a:endParaRPr lang="fr-FR" sz="2000" b="0" strike="noStrike" spc="-1">
              <a:solidFill>
                <a:srgbClr val="000000"/>
              </a:solidFill>
              <a:uFill>
                <a:solidFill>
                  <a:srgbClr val="FFFFFF"/>
                </a:solidFill>
              </a:uFill>
              <a:latin typeface="Calibri"/>
            </a:endParaRPr>
          </a:p>
          <a:p>
            <a:pPr>
              <a:lnSpc>
                <a:spcPct val="100000"/>
              </a:lnSpc>
            </a:pPr>
            <a:r>
              <a:rPr lang="fr-FR" sz="2000" b="0" strike="noStrike" spc="-1">
                <a:solidFill>
                  <a:srgbClr val="F79646"/>
                </a:solidFill>
                <a:uFill>
                  <a:solidFill>
                    <a:srgbClr val="FFFFFF"/>
                  </a:solidFill>
                </a:uFill>
                <a:latin typeface="Arial"/>
              </a:rPr>
              <a:t>E-mail4</a:t>
            </a:r>
            <a:endParaRPr lang="fr-FR" sz="2000" b="0" strike="noStrike" spc="-1">
              <a:solidFill>
                <a:srgbClr val="000000"/>
              </a:solidFill>
              <a:uFill>
                <a:solidFill>
                  <a:srgbClr val="FFFFFF"/>
                </a:solidFill>
              </a:uFill>
              <a:latin typeface="Calibri"/>
            </a:endParaRPr>
          </a:p>
        </p:txBody>
      </p:sp>
      <p:sp>
        <p:nvSpPr>
          <p:cNvPr id="181" name="CustomShape 13"/>
          <p:cNvSpPr/>
          <p:nvPr/>
        </p:nvSpPr>
        <p:spPr>
          <a:xfrm>
            <a:off x="0" y="6525360"/>
            <a:ext cx="9143640" cy="359640"/>
          </a:xfrm>
          <a:prstGeom prst="rect">
            <a:avLst/>
          </a:prstGeom>
          <a:noFill/>
          <a:ln>
            <a:noFill/>
          </a:ln>
        </p:spPr>
        <p:style>
          <a:lnRef idx="0">
            <a:scrgbClr r="0" g="0" b="0"/>
          </a:lnRef>
          <a:fillRef idx="0">
            <a:scrgbClr r="0" g="0" b="0"/>
          </a:fillRef>
          <a:effectRef idx="0">
            <a:scrgbClr r="0" g="0" b="0"/>
          </a:effectRef>
          <a:fontRef idx="minor"/>
        </p:style>
        <p:txBody>
          <a:bodyPr wrap="none" lIns="72000" tIns="72000" rIns="72000" bIns="72000" anchor="ctr"/>
          <a:lstStyle/>
          <a:p>
            <a:pPr algn="ctr">
              <a:lnSpc>
                <a:spcPct val="100000"/>
              </a:lnSpc>
            </a:pPr>
            <a:r>
              <a:rPr lang="fr-BE" sz="2000" b="1" strike="noStrike" cap="small" spc="-1">
                <a:solidFill>
                  <a:srgbClr val="1F497D"/>
                </a:solidFill>
                <a:uFill>
                  <a:solidFill>
                    <a:srgbClr val="FFFFFF"/>
                  </a:solidFill>
                </a:uFill>
                <a:latin typeface="Arial"/>
              </a:rPr>
              <a:t>Contacts</a:t>
            </a:r>
            <a:endParaRPr lang="fr-BE" sz="1800" b="0" strike="noStrike" spc="-1">
              <a:solidFill>
                <a:srgbClr val="000000"/>
              </a:solidFill>
              <a:uFill>
                <a:solidFill>
                  <a:srgbClr val="FFFFFF"/>
                </a:solidFill>
              </a:uFill>
              <a:latin typeface="Arial"/>
            </a:endParaRPr>
          </a:p>
        </p:txBody>
      </p:sp>
      <p:sp>
        <p:nvSpPr>
          <p:cNvPr id="182" name="CustomShape 14"/>
          <p:cNvSpPr/>
          <p:nvPr/>
        </p:nvSpPr>
        <p:spPr>
          <a:xfrm>
            <a:off x="251640" y="116640"/>
            <a:ext cx="8640720" cy="503640"/>
          </a:xfrm>
          <a:prstGeom prst="rect">
            <a:avLst/>
          </a:prstGeom>
          <a:solidFill>
            <a:schemeClr val="bg1">
              <a:lumMod val="95000"/>
              <a:alpha val="85000"/>
            </a:schemeClr>
          </a:solidFill>
          <a:ln>
            <a:noFill/>
          </a:ln>
          <a:effectLst>
            <a:outerShdw blurRad="50800" dist="50800" dir="5400000" algn="ctr" rotWithShape="0">
              <a:schemeClr val="bg1">
                <a:lumMod val="65000"/>
              </a:schemeClr>
            </a:outerShdw>
          </a:effectLst>
        </p:spPr>
        <p:style>
          <a:lnRef idx="0">
            <a:scrgbClr r="0" g="0" b="0"/>
          </a:lnRef>
          <a:fillRef idx="0">
            <a:scrgbClr r="0" g="0" b="0"/>
          </a:fillRef>
          <a:effectRef idx="0">
            <a:scrgbClr r="0" g="0" b="0"/>
          </a:effectRef>
          <a:fontRef idx="minor"/>
        </p:style>
        <p:txBody>
          <a:bodyPr lIns="72000" tIns="72000" rIns="72000" bIns="72000" anchor="ctr"/>
          <a:lstStyle/>
          <a:p>
            <a:pPr algn="ctr">
              <a:lnSpc>
                <a:spcPct val="100000"/>
              </a:lnSpc>
            </a:pPr>
            <a:r>
              <a:rPr lang="fr-BE" sz="2400" b="1" strike="noStrike" cap="small" spc="-1">
                <a:solidFill>
                  <a:srgbClr val="F79646"/>
                </a:solidFill>
                <a:uFill>
                  <a:solidFill>
                    <a:srgbClr val="FFFFFF"/>
                  </a:solidFill>
                </a:uFill>
                <a:latin typeface="Arial"/>
              </a:rPr>
              <a:t>! Merci de votre attention !</a:t>
            </a:r>
            <a:endParaRPr lang="fr-BE" sz="1800" b="0" strike="noStrike" spc="-1">
              <a:solidFill>
                <a:srgbClr val="000000"/>
              </a:solidFill>
              <a:uFill>
                <a:solidFill>
                  <a:srgbClr val="FFFFFF"/>
                </a:solidFill>
              </a:uFill>
              <a:latin typeface="Arial"/>
            </a:endParaRPr>
          </a:p>
        </p:txBody>
      </p:sp>
      <p:sp>
        <p:nvSpPr>
          <p:cNvPr id="183" name="PlaceHolder 15"/>
          <p:cNvSpPr>
            <a:spLocks noGrp="1"/>
          </p:cNvSpPr>
          <p:nvPr>
            <p:ph type="title"/>
          </p:nvPr>
        </p:nvSpPr>
        <p:spPr>
          <a:xfrm>
            <a:off x="457200" y="273600"/>
            <a:ext cx="8229240" cy="1144800"/>
          </a:xfrm>
          <a:prstGeom prst="rect">
            <a:avLst/>
          </a:prstGeom>
        </p:spPr>
        <p:txBody>
          <a:bodyPr lIns="0" tIns="0" rIns="0" bIns="0" anchor="ctr"/>
          <a:lstStyle/>
          <a:p>
            <a:r>
              <a:rPr lang="fr-FR" sz="1800" b="0" strike="noStrike" spc="-1">
                <a:solidFill>
                  <a:srgbClr val="000000"/>
                </a:solidFill>
                <a:uFill>
                  <a:solidFill>
                    <a:srgbClr val="FFFFFF"/>
                  </a:solidFill>
                </a:uFill>
                <a:latin typeface="Calibri"/>
              </a:rPr>
              <a:t>Cliquez pour éditer le format du texte-titre</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image" Target="../media/image26.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3.xml"/><Relationship Id="rId1" Type="http://schemas.openxmlformats.org/officeDocument/2006/relationships/slideLayout" Target="../slideLayouts/slideLayout25.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5.xml"/><Relationship Id="rId1" Type="http://schemas.openxmlformats.org/officeDocument/2006/relationships/slideLayout" Target="../slideLayouts/slideLayout25.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hyperlink" Target="https://pixabay.com/" TargetMode="External"/><Relationship Id="rId1" Type="http://schemas.openxmlformats.org/officeDocument/2006/relationships/slideLayout" Target="../slideLayouts/slideLayout25.xml"/><Relationship Id="rId5" Type="http://schemas.openxmlformats.org/officeDocument/2006/relationships/hyperlink" Target="https://frama.link/escape_game_ucl" TargetMode="External"/><Relationship Id="rId4" Type="http://schemas.openxmlformats.org/officeDocument/2006/relationships/hyperlink" Target="http://scape.enepe.fr/"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9.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14.png"/><Relationship Id="rId5" Type="http://schemas.openxmlformats.org/officeDocument/2006/relationships/image" Target="../media/image10.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image" Target="../media/image26.png"/><Relationship Id="rId4"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extShape 1"/>
          <p:cNvSpPr txBox="1"/>
          <p:nvPr/>
        </p:nvSpPr>
        <p:spPr>
          <a:xfrm>
            <a:off x="1528422" y="2491593"/>
            <a:ext cx="6087156" cy="1874814"/>
          </a:xfrm>
          <a:prstGeom prst="rect">
            <a:avLst/>
          </a:prstGeom>
          <a:solidFill>
            <a:srgbClr val="F2F2F2">
              <a:alpha val="85000"/>
            </a:srgbClr>
          </a:solidFill>
          <a:ln>
            <a:noFill/>
          </a:ln>
        </p:spPr>
        <p:txBody>
          <a:bodyPr lIns="72000" tIns="72000" rIns="72000" bIns="72000" anchor="ctr"/>
          <a:lstStyle/>
          <a:p>
            <a:pPr algn="ctr">
              <a:lnSpc>
                <a:spcPct val="100000"/>
              </a:lnSpc>
            </a:pPr>
            <a:r>
              <a:rPr lang="fr-FR" sz="3600" b="1" cap="small" spc="-1" dirty="0">
                <a:solidFill>
                  <a:srgbClr val="F79646"/>
                </a:solidFill>
                <a:uFill>
                  <a:solidFill>
                    <a:srgbClr val="FFFFFF"/>
                  </a:solidFill>
                </a:uFill>
              </a:rPr>
              <a:t>Conception d’un Escape Game pédagogique 100% numérique.</a:t>
            </a:r>
            <a:endParaRPr lang="fr-FR" sz="1800" b="0" strike="noStrike" spc="-1" dirty="0">
              <a:solidFill>
                <a:srgbClr val="000000"/>
              </a:solidFill>
              <a:uFill>
                <a:solidFill>
                  <a:srgbClr val="FFFFFF"/>
                </a:solidFill>
              </a:uFill>
              <a:latin typeface="Calibri"/>
            </a:endParaRPr>
          </a:p>
        </p:txBody>
      </p:sp>
      <p:sp>
        <p:nvSpPr>
          <p:cNvPr id="219" name="TextShape 2"/>
          <p:cNvSpPr txBox="1"/>
          <p:nvPr/>
        </p:nvSpPr>
        <p:spPr>
          <a:xfrm>
            <a:off x="-180360" y="6525360"/>
            <a:ext cx="9576720" cy="359640"/>
          </a:xfrm>
          <a:prstGeom prst="rect">
            <a:avLst/>
          </a:prstGeom>
          <a:noFill/>
          <a:ln>
            <a:noFill/>
          </a:ln>
        </p:spPr>
        <p:txBody>
          <a:bodyPr lIns="72000" tIns="72000" rIns="72000" bIns="72000" anchor="ctr"/>
          <a:lstStyle/>
          <a:p>
            <a:pPr algn="ctr">
              <a:lnSpc>
                <a:spcPct val="100000"/>
              </a:lnSpc>
            </a:pPr>
            <a:r>
              <a:rPr lang="fr-FR" sz="2000" b="1" strike="noStrike" cap="small" spc="-1" dirty="0">
                <a:solidFill>
                  <a:srgbClr val="1F497D"/>
                </a:solidFill>
                <a:uFill>
                  <a:solidFill>
                    <a:srgbClr val="FFFFFF"/>
                  </a:solidFill>
                </a:uFill>
                <a:latin typeface="Arial"/>
              </a:rPr>
              <a:t>Thomas Verniers – Centre de Ressources Pédagogiques (CFWB)</a:t>
            </a:r>
            <a:endParaRPr lang="fr-FR" sz="3200" b="0" strike="noStrike" spc="-1" dirty="0">
              <a:solidFill>
                <a:srgbClr val="000000"/>
              </a:solidFill>
              <a:uFill>
                <a:solidFill>
                  <a:srgbClr val="FFFFFF"/>
                </a:solidFill>
              </a:uFill>
              <a:latin typeface="Calibri"/>
            </a:endParaRPr>
          </a:p>
        </p:txBody>
      </p:sp>
      <p:pic>
        <p:nvPicPr>
          <p:cNvPr id="3" name="Image 2">
            <a:extLst>
              <a:ext uri="{FF2B5EF4-FFF2-40B4-BE49-F238E27FC236}">
                <a16:creationId xmlns:a16="http://schemas.microsoft.com/office/drawing/2014/main" id="{DDCCD8C9-C961-443E-BA90-342890D169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5871" y="3891964"/>
            <a:ext cx="838200" cy="293266"/>
          </a:xfrm>
          <a:prstGeom prst="rect">
            <a:avLst/>
          </a:prstGeom>
        </p:spPr>
      </p:pic>
      <p:pic>
        <p:nvPicPr>
          <p:cNvPr id="5" name="Image 4">
            <a:extLst>
              <a:ext uri="{FF2B5EF4-FFF2-40B4-BE49-F238E27FC236}">
                <a16:creationId xmlns:a16="http://schemas.microsoft.com/office/drawing/2014/main" id="{BD8D4AC1-CAEB-46E9-B72D-A933F614FF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5578" y="228600"/>
            <a:ext cx="1295400" cy="129540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44" name="TextShape 1"/>
          <p:cNvSpPr txBox="1"/>
          <p:nvPr/>
        </p:nvSpPr>
        <p:spPr>
          <a:xfrm>
            <a:off x="250920" y="146920"/>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fr-FR" sz="2400" b="1" cap="small" spc="-1" dirty="0">
                <a:solidFill>
                  <a:srgbClr val="F79646"/>
                </a:solidFill>
                <a:uFill>
                  <a:solidFill>
                    <a:srgbClr val="FFFFFF"/>
                  </a:solidFill>
                </a:uFill>
              </a:rPr>
              <a:t>pilule bleue ou pilule rouge</a:t>
            </a:r>
          </a:p>
        </p:txBody>
      </p:sp>
      <p:sp>
        <p:nvSpPr>
          <p:cNvPr id="245" name="TextShape 2"/>
          <p:cNvSpPr txBox="1"/>
          <p:nvPr/>
        </p:nvSpPr>
        <p:spPr>
          <a:xfrm>
            <a:off x="250920" y="6520320"/>
            <a:ext cx="1296360" cy="359640"/>
          </a:xfrm>
          <a:prstGeom prst="rect">
            <a:avLst/>
          </a:prstGeom>
          <a:noFill/>
          <a:ln>
            <a:noFill/>
          </a:ln>
        </p:spPr>
        <p:txBody>
          <a:bodyPr lIns="72000" tIns="72000" rIns="72000" bIns="72000" anchor="ctr"/>
          <a:lstStyle/>
          <a:p>
            <a:pPr>
              <a:lnSpc>
                <a:spcPct val="100000"/>
              </a:lnSpc>
            </a:pPr>
            <a:fld id="{D0852662-4540-41BF-A0D4-3809DB354606}" type="slidenum">
              <a:rPr lang="fr-BE" sz="2000" b="0" strike="noStrike" spc="-1">
                <a:solidFill>
                  <a:srgbClr val="1F497D"/>
                </a:solidFill>
                <a:uFill>
                  <a:solidFill>
                    <a:srgbClr val="FFFFFF"/>
                  </a:solidFill>
                </a:uFill>
                <a:latin typeface="Arial"/>
              </a:rPr>
              <a:t>10</a:t>
            </a:fld>
            <a:r>
              <a:rPr lang="fr-BE" sz="2000" b="0" strike="noStrike" spc="-1" dirty="0">
                <a:solidFill>
                  <a:srgbClr val="1F497D"/>
                </a:solidFill>
                <a:uFill>
                  <a:solidFill>
                    <a:srgbClr val="FFFFFF"/>
                  </a:solidFill>
                </a:uFill>
                <a:latin typeface="Arial"/>
              </a:rPr>
              <a:t> / 27</a:t>
            </a:r>
            <a:endParaRPr lang="fr-BE" sz="1400" b="0" strike="noStrike" spc="-1" dirty="0">
              <a:solidFill>
                <a:srgbClr val="000000"/>
              </a:solidFill>
              <a:uFill>
                <a:solidFill>
                  <a:srgbClr val="FFFFFF"/>
                </a:solidFill>
              </a:uFill>
              <a:latin typeface="Times New Roman"/>
            </a:endParaRPr>
          </a:p>
        </p:txBody>
      </p:sp>
      <p:sp>
        <p:nvSpPr>
          <p:cNvPr id="247" name="TextShape 4"/>
          <p:cNvSpPr txBox="1"/>
          <p:nvPr/>
        </p:nvSpPr>
        <p:spPr>
          <a:xfrm>
            <a:off x="1691640" y="6525360"/>
            <a:ext cx="7200360" cy="359640"/>
          </a:xfrm>
          <a:prstGeom prst="rect">
            <a:avLst/>
          </a:prstGeom>
          <a:noFill/>
          <a:ln>
            <a:noFill/>
          </a:ln>
        </p:spPr>
        <p:txBody>
          <a:bodyPr lIns="72000" tIns="72000" rIns="72000" bIns="72000" anchor="ctr"/>
          <a:lstStyle/>
          <a:p>
            <a:pPr algn="r">
              <a:lnSpc>
                <a:spcPct val="100000"/>
              </a:lnSpc>
            </a:pPr>
            <a:r>
              <a:rPr lang="fr-FR" sz="2000" b="0" strike="noStrike" spc="-1" dirty="0">
                <a:solidFill>
                  <a:srgbClr val="1F497D"/>
                </a:solidFill>
                <a:uFill>
                  <a:solidFill>
                    <a:srgbClr val="FFFFFF"/>
                  </a:solidFill>
                </a:uFill>
                <a:latin typeface="Arial"/>
              </a:rPr>
              <a:t>Partie 3</a:t>
            </a:r>
            <a:endParaRPr lang="fr-FR" sz="3200" b="0" strike="noStrike" spc="-1" dirty="0">
              <a:solidFill>
                <a:srgbClr val="000000"/>
              </a:solidFill>
              <a:uFill>
                <a:solidFill>
                  <a:srgbClr val="FFFFFF"/>
                </a:solidFill>
              </a:uFill>
              <a:latin typeface="Calibri"/>
            </a:endParaRPr>
          </a:p>
        </p:txBody>
      </p:sp>
      <p:pic>
        <p:nvPicPr>
          <p:cNvPr id="8" name="Image 7">
            <a:extLst>
              <a:ext uri="{FF2B5EF4-FFF2-40B4-BE49-F238E27FC236}">
                <a16:creationId xmlns:a16="http://schemas.microsoft.com/office/drawing/2014/main" id="{8C80C256-D30F-430B-A31A-BF5D963E74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312" y="785851"/>
            <a:ext cx="7841307" cy="4858930"/>
          </a:xfrm>
          <a:prstGeom prst="rect">
            <a:avLst/>
          </a:prstGeom>
        </p:spPr>
      </p:pic>
      <p:pic>
        <p:nvPicPr>
          <p:cNvPr id="9" name="Image 8">
            <a:extLst>
              <a:ext uri="{FF2B5EF4-FFF2-40B4-BE49-F238E27FC236}">
                <a16:creationId xmlns:a16="http://schemas.microsoft.com/office/drawing/2014/main" id="{84DF2EB9-9154-40E9-B709-0BB7D22149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241" y="893962"/>
            <a:ext cx="5384185" cy="1792639"/>
          </a:xfrm>
          <a:prstGeom prst="rect">
            <a:avLst/>
          </a:prstGeom>
        </p:spPr>
      </p:pic>
      <p:pic>
        <p:nvPicPr>
          <p:cNvPr id="7" name="Image 6">
            <a:extLst>
              <a:ext uri="{FF2B5EF4-FFF2-40B4-BE49-F238E27FC236}">
                <a16:creationId xmlns:a16="http://schemas.microsoft.com/office/drawing/2014/main" id="{DB0102AE-7FD4-4052-A30A-64873136DD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680459">
            <a:off x="-326060" y="-40064"/>
            <a:ext cx="9144000" cy="5815013"/>
          </a:xfrm>
          <a:prstGeom prst="rect">
            <a:avLst/>
          </a:prstGeom>
        </p:spPr>
      </p:pic>
    </p:spTree>
    <p:extLst>
      <p:ext uri="{BB962C8B-B14F-4D97-AF65-F5344CB8AC3E}">
        <p14:creationId xmlns:p14="http://schemas.microsoft.com/office/powerpoint/2010/main" val="107863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Image 16">
            <a:extLst>
              <a:ext uri="{FF2B5EF4-FFF2-40B4-BE49-F238E27FC236}">
                <a16:creationId xmlns:a16="http://schemas.microsoft.com/office/drawing/2014/main" id="{929B5777-0671-4504-8950-8BAE98559CFB}"/>
              </a:ext>
            </a:extLst>
          </p:cNvPr>
          <p:cNvPicPr/>
          <p:nvPr/>
        </p:nvPicPr>
        <p:blipFill>
          <a:blip r:embed="rId3"/>
          <a:stretch/>
        </p:blipFill>
        <p:spPr>
          <a:xfrm>
            <a:off x="454203" y="4224618"/>
            <a:ext cx="781074" cy="720735"/>
          </a:xfrm>
          <a:prstGeom prst="rect">
            <a:avLst/>
          </a:prstGeom>
          <a:ln>
            <a:noFill/>
          </a:ln>
        </p:spPr>
      </p:pic>
      <p:pic>
        <p:nvPicPr>
          <p:cNvPr id="39" name="Image 16">
            <a:extLst>
              <a:ext uri="{FF2B5EF4-FFF2-40B4-BE49-F238E27FC236}">
                <a16:creationId xmlns:a16="http://schemas.microsoft.com/office/drawing/2014/main" id="{E7EDF218-E93F-43B0-B634-BAD5D28702D2}"/>
              </a:ext>
            </a:extLst>
          </p:cNvPr>
          <p:cNvPicPr/>
          <p:nvPr/>
        </p:nvPicPr>
        <p:blipFill>
          <a:blip r:embed="rId3"/>
          <a:stretch/>
        </p:blipFill>
        <p:spPr>
          <a:xfrm>
            <a:off x="454203" y="3413803"/>
            <a:ext cx="781074" cy="720735"/>
          </a:xfrm>
          <a:prstGeom prst="rect">
            <a:avLst/>
          </a:prstGeom>
          <a:ln>
            <a:noFill/>
          </a:ln>
        </p:spPr>
      </p:pic>
      <p:pic>
        <p:nvPicPr>
          <p:cNvPr id="38" name="Image 16">
            <a:extLst>
              <a:ext uri="{FF2B5EF4-FFF2-40B4-BE49-F238E27FC236}">
                <a16:creationId xmlns:a16="http://schemas.microsoft.com/office/drawing/2014/main" id="{EE9FFF3E-A542-430D-9937-9F283787BCC0}"/>
              </a:ext>
            </a:extLst>
          </p:cNvPr>
          <p:cNvPicPr/>
          <p:nvPr/>
        </p:nvPicPr>
        <p:blipFill>
          <a:blip r:embed="rId3"/>
          <a:stretch/>
        </p:blipFill>
        <p:spPr>
          <a:xfrm>
            <a:off x="472922" y="2602988"/>
            <a:ext cx="781074" cy="720735"/>
          </a:xfrm>
          <a:prstGeom prst="rect">
            <a:avLst/>
          </a:prstGeom>
          <a:ln>
            <a:noFill/>
          </a:ln>
        </p:spPr>
      </p:pic>
      <p:pic>
        <p:nvPicPr>
          <p:cNvPr id="37" name="Image 16">
            <a:extLst>
              <a:ext uri="{FF2B5EF4-FFF2-40B4-BE49-F238E27FC236}">
                <a16:creationId xmlns:a16="http://schemas.microsoft.com/office/drawing/2014/main" id="{98135AF5-5F03-41E1-8B13-3C2383DBD5BA}"/>
              </a:ext>
            </a:extLst>
          </p:cNvPr>
          <p:cNvPicPr/>
          <p:nvPr/>
        </p:nvPicPr>
        <p:blipFill>
          <a:blip r:embed="rId3"/>
          <a:stretch/>
        </p:blipFill>
        <p:spPr>
          <a:xfrm>
            <a:off x="454203" y="1792173"/>
            <a:ext cx="781074" cy="720735"/>
          </a:xfrm>
          <a:prstGeom prst="rect">
            <a:avLst/>
          </a:prstGeom>
          <a:ln>
            <a:noFill/>
          </a:ln>
        </p:spPr>
      </p:pic>
      <p:pic>
        <p:nvPicPr>
          <p:cNvPr id="36" name="Image 16">
            <a:extLst>
              <a:ext uri="{FF2B5EF4-FFF2-40B4-BE49-F238E27FC236}">
                <a16:creationId xmlns:a16="http://schemas.microsoft.com/office/drawing/2014/main" id="{174506AE-A431-4C91-BFAB-162B1A62418A}"/>
              </a:ext>
            </a:extLst>
          </p:cNvPr>
          <p:cNvPicPr/>
          <p:nvPr/>
        </p:nvPicPr>
        <p:blipFill>
          <a:blip r:embed="rId3"/>
          <a:stretch/>
        </p:blipFill>
        <p:spPr>
          <a:xfrm>
            <a:off x="472922" y="981358"/>
            <a:ext cx="781074" cy="720735"/>
          </a:xfrm>
          <a:prstGeom prst="rect">
            <a:avLst/>
          </a:prstGeom>
          <a:ln>
            <a:noFill/>
          </a:ln>
        </p:spPr>
      </p:pic>
      <p:sp>
        <p:nvSpPr>
          <p:cNvPr id="227" name="TextShape 8"/>
          <p:cNvSpPr txBox="1"/>
          <p:nvPr/>
        </p:nvSpPr>
        <p:spPr>
          <a:xfrm>
            <a:off x="1344598" y="512477"/>
            <a:ext cx="5766414"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latin typeface="Arial"/>
              </a:rPr>
              <a:t>Il était une fois l’escape </a:t>
            </a:r>
            <a:r>
              <a:rPr lang="fr-FR" sz="2400" cap="small" spc="-1" dirty="0" err="1">
                <a:solidFill>
                  <a:srgbClr val="1F497D"/>
                </a:solidFill>
                <a:uFill>
                  <a:solidFill>
                    <a:srgbClr val="FFFFFF"/>
                  </a:solidFill>
                </a:uFill>
                <a:latin typeface="Arial"/>
              </a:rPr>
              <a:t>game</a:t>
            </a:r>
            <a:endParaRPr lang="fr-FR" sz="3200" b="0" strike="noStrike" spc="-1" dirty="0">
              <a:solidFill>
                <a:srgbClr val="000000"/>
              </a:solidFill>
              <a:uFill>
                <a:solidFill>
                  <a:srgbClr val="FFFFFF"/>
                </a:solidFill>
              </a:uFill>
              <a:latin typeface="Calibri"/>
            </a:endParaRPr>
          </a:p>
        </p:txBody>
      </p:sp>
      <p:pic>
        <p:nvPicPr>
          <p:cNvPr id="228" name="Image 16"/>
          <p:cNvPicPr/>
          <p:nvPr/>
        </p:nvPicPr>
        <p:blipFill>
          <a:blip r:embed="rId3"/>
          <a:stretch/>
        </p:blipFill>
        <p:spPr>
          <a:xfrm>
            <a:off x="454203" y="170543"/>
            <a:ext cx="781074" cy="720735"/>
          </a:xfrm>
          <a:prstGeom prst="rect">
            <a:avLst/>
          </a:prstGeom>
          <a:ln>
            <a:noFill/>
          </a:ln>
        </p:spPr>
      </p:pic>
      <p:sp>
        <p:nvSpPr>
          <p:cNvPr id="232" name="CustomShape 9"/>
          <p:cNvSpPr/>
          <p:nvPr/>
        </p:nvSpPr>
        <p:spPr>
          <a:xfrm>
            <a:off x="705987" y="397374"/>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b="0" strike="noStrike" spc="-1" dirty="0">
                <a:solidFill>
                  <a:srgbClr val="FFFFFF"/>
                </a:solidFill>
                <a:uFill>
                  <a:solidFill>
                    <a:srgbClr val="FFFFFF"/>
                  </a:solidFill>
                </a:uFill>
                <a:latin typeface="Arial"/>
              </a:rPr>
              <a:t>1</a:t>
            </a:r>
            <a:endParaRPr lang="fr-BE" sz="1800" b="0" strike="noStrike" spc="-1" dirty="0">
              <a:solidFill>
                <a:srgbClr val="000000"/>
              </a:solidFill>
              <a:uFill>
                <a:solidFill>
                  <a:srgbClr val="FFFFFF"/>
                </a:solidFill>
              </a:uFill>
              <a:latin typeface="Arial"/>
            </a:endParaRPr>
          </a:p>
        </p:txBody>
      </p:sp>
      <p:sp>
        <p:nvSpPr>
          <p:cNvPr id="18" name="TextShape 8">
            <a:extLst>
              <a:ext uri="{FF2B5EF4-FFF2-40B4-BE49-F238E27FC236}">
                <a16:creationId xmlns:a16="http://schemas.microsoft.com/office/drawing/2014/main" id="{64B9D967-9E5C-42E3-B354-B57B51F90FEA}"/>
              </a:ext>
            </a:extLst>
          </p:cNvPr>
          <p:cNvSpPr txBox="1"/>
          <p:nvPr/>
        </p:nvSpPr>
        <p:spPr>
          <a:xfrm>
            <a:off x="1344599" y="1312508"/>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latin typeface="Arial"/>
              </a:rPr>
              <a:t>Escape </a:t>
            </a:r>
            <a:r>
              <a:rPr lang="fr-FR" sz="2400" cap="small" spc="-1" dirty="0" err="1">
                <a:solidFill>
                  <a:srgbClr val="1F497D"/>
                </a:solidFill>
                <a:uFill>
                  <a:solidFill>
                    <a:srgbClr val="FFFFFF"/>
                  </a:solidFill>
                </a:uFill>
                <a:latin typeface="Arial"/>
              </a:rPr>
              <a:t>game</a:t>
            </a:r>
            <a:r>
              <a:rPr lang="fr-FR" sz="2400" cap="small" spc="-1" dirty="0">
                <a:solidFill>
                  <a:srgbClr val="1F497D"/>
                </a:solidFill>
                <a:uFill>
                  <a:solidFill>
                    <a:srgbClr val="FFFFFF"/>
                  </a:solidFill>
                </a:uFill>
                <a:latin typeface="Arial"/>
              </a:rPr>
              <a:t>, le </a:t>
            </a:r>
            <a:r>
              <a:rPr lang="fr-FR" sz="2400" cap="small" spc="-1" dirty="0" err="1">
                <a:solidFill>
                  <a:srgbClr val="1F497D"/>
                </a:solidFill>
                <a:uFill>
                  <a:solidFill>
                    <a:srgbClr val="FFFFFF"/>
                  </a:solidFill>
                </a:uFill>
                <a:latin typeface="Arial"/>
              </a:rPr>
              <a:t>defi</a:t>
            </a:r>
            <a:endParaRPr lang="fr-FR" sz="3200" b="0" strike="noStrike" spc="-1" dirty="0">
              <a:solidFill>
                <a:srgbClr val="000000"/>
              </a:solidFill>
              <a:uFill>
                <a:solidFill>
                  <a:srgbClr val="FFFFFF"/>
                </a:solidFill>
              </a:uFill>
              <a:latin typeface="Calibri"/>
            </a:endParaRPr>
          </a:p>
        </p:txBody>
      </p:sp>
      <p:sp>
        <p:nvSpPr>
          <p:cNvPr id="20" name="CustomShape 9">
            <a:extLst>
              <a:ext uri="{FF2B5EF4-FFF2-40B4-BE49-F238E27FC236}">
                <a16:creationId xmlns:a16="http://schemas.microsoft.com/office/drawing/2014/main" id="{34551911-C175-4A0F-A896-79635B2D94F2}"/>
              </a:ext>
            </a:extLst>
          </p:cNvPr>
          <p:cNvSpPr/>
          <p:nvPr/>
        </p:nvSpPr>
        <p:spPr>
          <a:xfrm>
            <a:off x="705987" y="1201507"/>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2</a:t>
            </a:r>
            <a:endParaRPr lang="fr-BE" sz="1800" b="0" strike="noStrike" spc="-1" dirty="0">
              <a:solidFill>
                <a:srgbClr val="000000"/>
              </a:solidFill>
              <a:uFill>
                <a:solidFill>
                  <a:srgbClr val="FFFFFF"/>
                </a:solidFill>
              </a:uFill>
              <a:latin typeface="Arial"/>
            </a:endParaRPr>
          </a:p>
        </p:txBody>
      </p:sp>
      <p:sp>
        <p:nvSpPr>
          <p:cNvPr id="21" name="TextShape 8">
            <a:extLst>
              <a:ext uri="{FF2B5EF4-FFF2-40B4-BE49-F238E27FC236}">
                <a16:creationId xmlns:a16="http://schemas.microsoft.com/office/drawing/2014/main" id="{A0297EFF-0ABF-44B6-A69F-B5C449B6AD99}"/>
              </a:ext>
            </a:extLst>
          </p:cNvPr>
          <p:cNvSpPr txBox="1"/>
          <p:nvPr/>
        </p:nvSpPr>
        <p:spPr>
          <a:xfrm>
            <a:off x="1344599" y="2120743"/>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latin typeface="Arial"/>
              </a:rPr>
              <a:t>pilule bleue ou pilule rouge</a:t>
            </a:r>
            <a:endParaRPr lang="fr-FR" sz="3200" b="0" strike="noStrike" spc="-1" dirty="0">
              <a:solidFill>
                <a:srgbClr val="000000"/>
              </a:solidFill>
              <a:uFill>
                <a:solidFill>
                  <a:srgbClr val="FFFFFF"/>
                </a:solidFill>
              </a:uFill>
              <a:latin typeface="Calibri"/>
            </a:endParaRPr>
          </a:p>
        </p:txBody>
      </p:sp>
      <p:sp>
        <p:nvSpPr>
          <p:cNvPr id="23" name="CustomShape 9">
            <a:extLst>
              <a:ext uri="{FF2B5EF4-FFF2-40B4-BE49-F238E27FC236}">
                <a16:creationId xmlns:a16="http://schemas.microsoft.com/office/drawing/2014/main" id="{5A095FF5-354B-43C9-BF12-0FC7D595B4B9}"/>
              </a:ext>
            </a:extLst>
          </p:cNvPr>
          <p:cNvSpPr/>
          <p:nvPr/>
        </p:nvSpPr>
        <p:spPr>
          <a:xfrm>
            <a:off x="705987" y="2005640"/>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3</a:t>
            </a:r>
            <a:endParaRPr lang="fr-BE" sz="1800" b="0" strike="noStrike" spc="-1" dirty="0">
              <a:solidFill>
                <a:srgbClr val="000000"/>
              </a:solidFill>
              <a:uFill>
                <a:solidFill>
                  <a:srgbClr val="FFFFFF"/>
                </a:solidFill>
              </a:uFill>
              <a:latin typeface="Arial"/>
            </a:endParaRPr>
          </a:p>
        </p:txBody>
      </p:sp>
      <p:sp>
        <p:nvSpPr>
          <p:cNvPr id="24" name="TextShape 8">
            <a:extLst>
              <a:ext uri="{FF2B5EF4-FFF2-40B4-BE49-F238E27FC236}">
                <a16:creationId xmlns:a16="http://schemas.microsoft.com/office/drawing/2014/main" id="{75C76B6D-FD89-48B2-9795-5DCC05524A06}"/>
              </a:ext>
            </a:extLst>
          </p:cNvPr>
          <p:cNvSpPr txBox="1"/>
          <p:nvPr/>
        </p:nvSpPr>
        <p:spPr>
          <a:xfrm>
            <a:off x="1344598" y="2924876"/>
            <a:ext cx="6902757" cy="297223"/>
          </a:xfrm>
          <a:prstGeom prst="rect">
            <a:avLst/>
          </a:prstGeom>
          <a:noFill/>
          <a:ln>
            <a:noFill/>
          </a:ln>
        </p:spPr>
        <p:txBody>
          <a:bodyPr lIns="72000" tIns="72000" rIns="72000" bIns="72000" anchor="ctr"/>
          <a:lstStyle/>
          <a:p>
            <a:pPr>
              <a:lnSpc>
                <a:spcPct val="100000"/>
              </a:lnSpc>
            </a:pPr>
            <a:r>
              <a:rPr lang="fr-FR" sz="2400" cap="small" spc="-1" dirty="0">
                <a:solidFill>
                  <a:srgbClr val="F68B2C"/>
                </a:solidFill>
                <a:uFill>
                  <a:solidFill>
                    <a:srgbClr val="FFFFFF"/>
                  </a:solidFill>
                </a:uFill>
                <a:latin typeface="Arial"/>
              </a:rPr>
              <a:t>L’histoire dans l’histoire, dans l’histoire …</a:t>
            </a:r>
            <a:endParaRPr lang="fr-FR" sz="3200" b="0" strike="noStrike" spc="-1" dirty="0">
              <a:solidFill>
                <a:srgbClr val="F68B2C"/>
              </a:solidFill>
              <a:uFill>
                <a:solidFill>
                  <a:srgbClr val="FFFFFF"/>
                </a:solidFill>
              </a:uFill>
              <a:latin typeface="Calibri"/>
            </a:endParaRPr>
          </a:p>
        </p:txBody>
      </p:sp>
      <p:sp>
        <p:nvSpPr>
          <p:cNvPr id="26" name="CustomShape 9">
            <a:extLst>
              <a:ext uri="{FF2B5EF4-FFF2-40B4-BE49-F238E27FC236}">
                <a16:creationId xmlns:a16="http://schemas.microsoft.com/office/drawing/2014/main" id="{99C49309-3528-47A6-9EFA-728DBB5F4FB8}"/>
              </a:ext>
            </a:extLst>
          </p:cNvPr>
          <p:cNvSpPr/>
          <p:nvPr/>
        </p:nvSpPr>
        <p:spPr>
          <a:xfrm>
            <a:off x="705987" y="2809773"/>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4</a:t>
            </a:r>
            <a:endParaRPr lang="fr-BE" sz="1800" b="0" strike="noStrike" spc="-1" dirty="0">
              <a:solidFill>
                <a:srgbClr val="000000"/>
              </a:solidFill>
              <a:uFill>
                <a:solidFill>
                  <a:srgbClr val="FFFFFF"/>
                </a:solidFill>
              </a:uFill>
              <a:latin typeface="Arial"/>
            </a:endParaRPr>
          </a:p>
        </p:txBody>
      </p:sp>
      <p:sp>
        <p:nvSpPr>
          <p:cNvPr id="27" name="TextShape 8">
            <a:extLst>
              <a:ext uri="{FF2B5EF4-FFF2-40B4-BE49-F238E27FC236}">
                <a16:creationId xmlns:a16="http://schemas.microsoft.com/office/drawing/2014/main" id="{08F33C12-99CE-4018-A71F-F0AC36236016}"/>
              </a:ext>
            </a:extLst>
          </p:cNvPr>
          <p:cNvSpPr txBox="1"/>
          <p:nvPr/>
        </p:nvSpPr>
        <p:spPr>
          <a:xfrm>
            <a:off x="1344598" y="3758958"/>
            <a:ext cx="6663059" cy="297223"/>
          </a:xfrm>
          <a:prstGeom prst="rect">
            <a:avLst/>
          </a:prstGeom>
          <a:noFill/>
          <a:ln>
            <a:noFill/>
          </a:ln>
        </p:spPr>
        <p:txBody>
          <a:bodyPr lIns="72000" tIns="72000" rIns="72000" bIns="72000" anchor="ctr"/>
          <a:lstStyle/>
          <a:p>
            <a:pPr>
              <a:lnSpc>
                <a:spcPct val="100000"/>
              </a:lnSpc>
            </a:pPr>
            <a:r>
              <a:rPr lang="fr-FR" sz="2400" b="0" strike="noStrike" cap="small" spc="-1" dirty="0">
                <a:solidFill>
                  <a:srgbClr val="1F497D"/>
                </a:solidFill>
                <a:uFill>
                  <a:solidFill>
                    <a:srgbClr val="FFFFFF"/>
                  </a:solidFill>
                </a:uFill>
                <a:latin typeface="Arial"/>
              </a:rPr>
              <a:t>Je pe</a:t>
            </a:r>
            <a:r>
              <a:rPr lang="fr-FR" sz="2400" cap="small" spc="-1" dirty="0">
                <a:solidFill>
                  <a:srgbClr val="1F497D"/>
                </a:solidFill>
                <a:uFill>
                  <a:solidFill>
                    <a:srgbClr val="FFFFFF"/>
                  </a:solidFill>
                </a:uFill>
                <a:latin typeface="Arial"/>
              </a:rPr>
              <a:t>ux voir des énigmes</a:t>
            </a:r>
            <a:endParaRPr lang="fr-FR" sz="3200" b="0" strike="noStrike" spc="-1" dirty="0">
              <a:solidFill>
                <a:srgbClr val="000000"/>
              </a:solidFill>
              <a:uFill>
                <a:solidFill>
                  <a:srgbClr val="FFFFFF"/>
                </a:solidFill>
              </a:uFill>
              <a:latin typeface="Calibri"/>
            </a:endParaRPr>
          </a:p>
        </p:txBody>
      </p:sp>
      <p:sp>
        <p:nvSpPr>
          <p:cNvPr id="29" name="CustomShape 9">
            <a:extLst>
              <a:ext uri="{FF2B5EF4-FFF2-40B4-BE49-F238E27FC236}">
                <a16:creationId xmlns:a16="http://schemas.microsoft.com/office/drawing/2014/main" id="{D94F7A77-75D3-4826-BDC5-141D1CDFF5CE}"/>
              </a:ext>
            </a:extLst>
          </p:cNvPr>
          <p:cNvSpPr/>
          <p:nvPr/>
        </p:nvSpPr>
        <p:spPr>
          <a:xfrm>
            <a:off x="705986" y="3643855"/>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5</a:t>
            </a:r>
            <a:endParaRPr lang="fr-BE" sz="1800" b="0" strike="noStrike" spc="-1" dirty="0">
              <a:solidFill>
                <a:srgbClr val="000000"/>
              </a:solidFill>
              <a:uFill>
                <a:solidFill>
                  <a:srgbClr val="FFFFFF"/>
                </a:solidFill>
              </a:uFill>
              <a:latin typeface="Arial"/>
            </a:endParaRPr>
          </a:p>
        </p:txBody>
      </p:sp>
      <p:sp>
        <p:nvSpPr>
          <p:cNvPr id="30" name="TextShape 8">
            <a:extLst>
              <a:ext uri="{FF2B5EF4-FFF2-40B4-BE49-F238E27FC236}">
                <a16:creationId xmlns:a16="http://schemas.microsoft.com/office/drawing/2014/main" id="{F8B09FD8-C9B0-4D70-9C11-8DF96DC00F0F}"/>
              </a:ext>
            </a:extLst>
          </p:cNvPr>
          <p:cNvSpPr txBox="1"/>
          <p:nvPr/>
        </p:nvSpPr>
        <p:spPr>
          <a:xfrm>
            <a:off x="1344598" y="4569773"/>
            <a:ext cx="6139277"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latin typeface="Arial"/>
              </a:rPr>
              <a:t>Mais où est donc passé le maitre du jeu ?</a:t>
            </a:r>
            <a:endParaRPr lang="fr-FR" sz="3200" b="0" strike="noStrike" spc="-1" dirty="0">
              <a:solidFill>
                <a:srgbClr val="000000"/>
              </a:solidFill>
              <a:uFill>
                <a:solidFill>
                  <a:srgbClr val="FFFFFF"/>
                </a:solidFill>
              </a:uFill>
              <a:latin typeface="Calibri"/>
            </a:endParaRPr>
          </a:p>
        </p:txBody>
      </p:sp>
      <p:sp>
        <p:nvSpPr>
          <p:cNvPr id="32" name="CustomShape 9">
            <a:extLst>
              <a:ext uri="{FF2B5EF4-FFF2-40B4-BE49-F238E27FC236}">
                <a16:creationId xmlns:a16="http://schemas.microsoft.com/office/drawing/2014/main" id="{2A987C6A-F340-4035-8B72-EAA3F89EB704}"/>
              </a:ext>
            </a:extLst>
          </p:cNvPr>
          <p:cNvSpPr/>
          <p:nvPr/>
        </p:nvSpPr>
        <p:spPr>
          <a:xfrm>
            <a:off x="705986" y="4454670"/>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6</a:t>
            </a:r>
            <a:endParaRPr lang="fr-BE" sz="1800" b="0" strike="noStrike" spc="-1" dirty="0">
              <a:solidFill>
                <a:srgbClr val="000000"/>
              </a:solidFill>
              <a:uFill>
                <a:solidFill>
                  <a:srgbClr val="FFFFFF"/>
                </a:solidFill>
              </a:uFill>
              <a:latin typeface="Arial"/>
            </a:endParaRPr>
          </a:p>
        </p:txBody>
      </p:sp>
      <p:sp>
        <p:nvSpPr>
          <p:cNvPr id="33" name="TextShape 8">
            <a:extLst>
              <a:ext uri="{FF2B5EF4-FFF2-40B4-BE49-F238E27FC236}">
                <a16:creationId xmlns:a16="http://schemas.microsoft.com/office/drawing/2014/main" id="{E3198DCC-34E6-4593-8273-F7CBAD059EC2}"/>
              </a:ext>
            </a:extLst>
          </p:cNvPr>
          <p:cNvSpPr txBox="1"/>
          <p:nvPr/>
        </p:nvSpPr>
        <p:spPr>
          <a:xfrm>
            <a:off x="1344599" y="5373729"/>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rPr>
              <a:t>Hé, attendez un peu, Doc!</a:t>
            </a:r>
            <a:endParaRPr lang="fr-FR" sz="3200" b="0" strike="noStrike" spc="-1" dirty="0">
              <a:solidFill>
                <a:srgbClr val="000000"/>
              </a:solidFill>
              <a:uFill>
                <a:solidFill>
                  <a:srgbClr val="FFFFFF"/>
                </a:solidFill>
              </a:uFill>
              <a:latin typeface="Calibri"/>
            </a:endParaRPr>
          </a:p>
        </p:txBody>
      </p:sp>
      <p:pic>
        <p:nvPicPr>
          <p:cNvPr id="41" name="Image 16">
            <a:extLst>
              <a:ext uri="{FF2B5EF4-FFF2-40B4-BE49-F238E27FC236}">
                <a16:creationId xmlns:a16="http://schemas.microsoft.com/office/drawing/2014/main" id="{242C41E3-B55B-4491-90DB-225A3A74E43A}"/>
              </a:ext>
            </a:extLst>
          </p:cNvPr>
          <p:cNvPicPr/>
          <p:nvPr/>
        </p:nvPicPr>
        <p:blipFill>
          <a:blip r:embed="rId3"/>
          <a:stretch/>
        </p:blipFill>
        <p:spPr>
          <a:xfrm>
            <a:off x="472922" y="5035433"/>
            <a:ext cx="781074" cy="720735"/>
          </a:xfrm>
          <a:prstGeom prst="rect">
            <a:avLst/>
          </a:prstGeom>
          <a:ln>
            <a:noFill/>
          </a:ln>
        </p:spPr>
      </p:pic>
      <p:sp>
        <p:nvSpPr>
          <p:cNvPr id="42" name="CustomShape 9">
            <a:extLst>
              <a:ext uri="{FF2B5EF4-FFF2-40B4-BE49-F238E27FC236}">
                <a16:creationId xmlns:a16="http://schemas.microsoft.com/office/drawing/2014/main" id="{62900937-5E25-428B-BE3A-843EA1BC4476}"/>
              </a:ext>
            </a:extLst>
          </p:cNvPr>
          <p:cNvSpPr/>
          <p:nvPr/>
        </p:nvSpPr>
        <p:spPr>
          <a:xfrm>
            <a:off x="724705" y="5262086"/>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7</a:t>
            </a:r>
            <a:endParaRPr lang="fr-BE"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410111221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extShape 1"/>
          <p:cNvSpPr txBox="1"/>
          <p:nvPr/>
        </p:nvSpPr>
        <p:spPr>
          <a:xfrm>
            <a:off x="251640" y="116640"/>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fr-FR" sz="2400" b="1" cap="small" spc="-1" dirty="0">
                <a:solidFill>
                  <a:srgbClr val="F79646"/>
                </a:solidFill>
                <a:uFill>
                  <a:solidFill>
                    <a:srgbClr val="FFFFFF"/>
                  </a:solidFill>
                </a:uFill>
              </a:rPr>
              <a:t>L’histoire dans l’histoire, dans l’histoire …</a:t>
            </a:r>
          </a:p>
        </p:txBody>
      </p:sp>
      <p:sp>
        <p:nvSpPr>
          <p:cNvPr id="249" name="TextShape 2"/>
          <p:cNvSpPr txBox="1"/>
          <p:nvPr/>
        </p:nvSpPr>
        <p:spPr>
          <a:xfrm>
            <a:off x="250920" y="6520320"/>
            <a:ext cx="1296360" cy="359640"/>
          </a:xfrm>
          <a:prstGeom prst="rect">
            <a:avLst/>
          </a:prstGeom>
          <a:noFill/>
          <a:ln>
            <a:noFill/>
          </a:ln>
        </p:spPr>
        <p:txBody>
          <a:bodyPr lIns="72000" tIns="72000" rIns="72000" bIns="72000" anchor="ctr"/>
          <a:lstStyle/>
          <a:p>
            <a:pPr>
              <a:lnSpc>
                <a:spcPct val="100000"/>
              </a:lnSpc>
            </a:pPr>
            <a:fld id="{0436914F-05F4-4E6D-9E27-A470CE71EC49}" type="slidenum">
              <a:rPr lang="fr-BE" sz="2000" b="0" strike="noStrike" spc="-1">
                <a:solidFill>
                  <a:srgbClr val="1F497D"/>
                </a:solidFill>
                <a:uFill>
                  <a:solidFill>
                    <a:srgbClr val="FFFFFF"/>
                  </a:solidFill>
                </a:uFill>
                <a:latin typeface="Arial"/>
              </a:rPr>
              <a:t>12</a:t>
            </a:fld>
            <a:r>
              <a:rPr lang="fr-BE" sz="2000" b="0" strike="noStrike" spc="-1" dirty="0">
                <a:solidFill>
                  <a:srgbClr val="1F497D"/>
                </a:solidFill>
                <a:uFill>
                  <a:solidFill>
                    <a:srgbClr val="FFFFFF"/>
                  </a:solidFill>
                </a:uFill>
                <a:latin typeface="Arial"/>
              </a:rPr>
              <a:t> / 27</a:t>
            </a:r>
            <a:endParaRPr lang="fr-BE" sz="1400" b="0" strike="noStrike" spc="-1" dirty="0">
              <a:solidFill>
                <a:srgbClr val="000000"/>
              </a:solidFill>
              <a:uFill>
                <a:solidFill>
                  <a:srgbClr val="FFFFFF"/>
                </a:solidFill>
              </a:uFill>
              <a:latin typeface="Times New Roman"/>
            </a:endParaRPr>
          </a:p>
        </p:txBody>
      </p:sp>
      <p:sp>
        <p:nvSpPr>
          <p:cNvPr id="251" name="TextShape 4"/>
          <p:cNvSpPr txBox="1"/>
          <p:nvPr/>
        </p:nvSpPr>
        <p:spPr>
          <a:xfrm>
            <a:off x="1691640" y="6525360"/>
            <a:ext cx="7200360" cy="359640"/>
          </a:xfrm>
          <a:prstGeom prst="rect">
            <a:avLst/>
          </a:prstGeom>
          <a:noFill/>
          <a:ln>
            <a:noFill/>
          </a:ln>
        </p:spPr>
        <p:txBody>
          <a:bodyPr lIns="72000" tIns="72000" rIns="72000" bIns="72000" anchor="ctr"/>
          <a:lstStyle/>
          <a:p>
            <a:pPr algn="r">
              <a:lnSpc>
                <a:spcPct val="100000"/>
              </a:lnSpc>
            </a:pPr>
            <a:r>
              <a:rPr lang="fr-FR" sz="2000" b="0" strike="noStrike" spc="-1" dirty="0">
                <a:solidFill>
                  <a:srgbClr val="1F497D"/>
                </a:solidFill>
                <a:uFill>
                  <a:solidFill>
                    <a:srgbClr val="FFFFFF"/>
                  </a:solidFill>
                </a:uFill>
                <a:latin typeface="Arial"/>
              </a:rPr>
              <a:t>Partie 4</a:t>
            </a:r>
            <a:endParaRPr lang="fr-FR" sz="3200" b="0" strike="noStrike" spc="-1" dirty="0">
              <a:solidFill>
                <a:srgbClr val="000000"/>
              </a:solidFill>
              <a:uFill>
                <a:solidFill>
                  <a:srgbClr val="FFFFFF"/>
                </a:solidFill>
              </a:uFill>
              <a:latin typeface="Calibri"/>
            </a:endParaRPr>
          </a:p>
        </p:txBody>
      </p:sp>
      <p:pic>
        <p:nvPicPr>
          <p:cNvPr id="7" name="Image 6">
            <a:extLst>
              <a:ext uri="{FF2B5EF4-FFF2-40B4-BE49-F238E27FC236}">
                <a16:creationId xmlns:a16="http://schemas.microsoft.com/office/drawing/2014/main" id="{A56EE7CD-3993-4E3A-9100-5848EDEA4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920" y="906005"/>
            <a:ext cx="8335538" cy="2124371"/>
          </a:xfrm>
          <a:prstGeom prst="rect">
            <a:avLst/>
          </a:prstGeom>
        </p:spPr>
      </p:pic>
      <p:pic>
        <p:nvPicPr>
          <p:cNvPr id="9" name="Image 8">
            <a:extLst>
              <a:ext uri="{FF2B5EF4-FFF2-40B4-BE49-F238E27FC236}">
                <a16:creationId xmlns:a16="http://schemas.microsoft.com/office/drawing/2014/main" id="{E0EB91C0-4FC7-4B26-90DD-04D0F9476D9E}"/>
              </a:ext>
            </a:extLst>
          </p:cNvPr>
          <p:cNvPicPr>
            <a:picLocks noChangeAspect="1"/>
          </p:cNvPicPr>
          <p:nvPr/>
        </p:nvPicPr>
        <p:blipFill rotWithShape="1">
          <a:blip r:embed="rId4">
            <a:extLst>
              <a:ext uri="{28A0092B-C50C-407E-A947-70E740481C1C}">
                <a14:useLocalDpi xmlns:a14="http://schemas.microsoft.com/office/drawing/2010/main" val="0"/>
              </a:ext>
            </a:extLst>
          </a:blip>
          <a:srcRect l="732" r="-1"/>
          <a:stretch/>
        </p:blipFill>
        <p:spPr>
          <a:xfrm>
            <a:off x="250920" y="3429000"/>
            <a:ext cx="8397459" cy="1829055"/>
          </a:xfrm>
          <a:prstGeom prst="rect">
            <a:avLst/>
          </a:prstGeom>
        </p:spPr>
      </p:pic>
      <p:pic>
        <p:nvPicPr>
          <p:cNvPr id="13" name="Image 12">
            <a:extLst>
              <a:ext uri="{FF2B5EF4-FFF2-40B4-BE49-F238E27FC236}">
                <a16:creationId xmlns:a16="http://schemas.microsoft.com/office/drawing/2014/main" id="{1786AFCC-9D75-46A6-8644-BC28DA051C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0603" y="1900516"/>
            <a:ext cx="1807776" cy="11298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48" name="TextShape 1"/>
          <p:cNvSpPr txBox="1"/>
          <p:nvPr/>
        </p:nvSpPr>
        <p:spPr>
          <a:xfrm>
            <a:off x="251640" y="116640"/>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fr-FR" sz="2400" b="1" cap="small" spc="-1" dirty="0">
                <a:solidFill>
                  <a:srgbClr val="F79646"/>
                </a:solidFill>
                <a:uFill>
                  <a:solidFill>
                    <a:srgbClr val="FFFFFF"/>
                  </a:solidFill>
                </a:uFill>
              </a:rPr>
              <a:t>L’histoire dans l’histoire, dans l’histoire …</a:t>
            </a:r>
          </a:p>
        </p:txBody>
      </p:sp>
      <p:sp>
        <p:nvSpPr>
          <p:cNvPr id="249" name="TextShape 2"/>
          <p:cNvSpPr txBox="1"/>
          <p:nvPr/>
        </p:nvSpPr>
        <p:spPr>
          <a:xfrm>
            <a:off x="250920" y="6520320"/>
            <a:ext cx="1296360" cy="359640"/>
          </a:xfrm>
          <a:prstGeom prst="rect">
            <a:avLst/>
          </a:prstGeom>
          <a:noFill/>
          <a:ln>
            <a:noFill/>
          </a:ln>
        </p:spPr>
        <p:txBody>
          <a:bodyPr lIns="72000" tIns="72000" rIns="72000" bIns="72000" anchor="ctr"/>
          <a:lstStyle/>
          <a:p>
            <a:pPr>
              <a:lnSpc>
                <a:spcPct val="100000"/>
              </a:lnSpc>
            </a:pPr>
            <a:fld id="{0436914F-05F4-4E6D-9E27-A470CE71EC49}" type="slidenum">
              <a:rPr lang="fr-BE" sz="2000" b="0" strike="noStrike" spc="-1">
                <a:solidFill>
                  <a:srgbClr val="1F497D"/>
                </a:solidFill>
                <a:uFill>
                  <a:solidFill>
                    <a:srgbClr val="FFFFFF"/>
                  </a:solidFill>
                </a:uFill>
                <a:latin typeface="Arial"/>
              </a:rPr>
              <a:t>13</a:t>
            </a:fld>
            <a:r>
              <a:rPr lang="fr-BE" sz="2000" b="0" strike="noStrike" spc="-1" dirty="0">
                <a:solidFill>
                  <a:srgbClr val="1F497D"/>
                </a:solidFill>
                <a:uFill>
                  <a:solidFill>
                    <a:srgbClr val="FFFFFF"/>
                  </a:solidFill>
                </a:uFill>
                <a:latin typeface="Arial"/>
              </a:rPr>
              <a:t> / 27</a:t>
            </a:r>
            <a:endParaRPr lang="fr-BE" sz="1400" b="0" strike="noStrike" spc="-1" dirty="0">
              <a:solidFill>
                <a:srgbClr val="000000"/>
              </a:solidFill>
              <a:uFill>
                <a:solidFill>
                  <a:srgbClr val="FFFFFF"/>
                </a:solidFill>
              </a:uFill>
              <a:latin typeface="Times New Roman"/>
            </a:endParaRPr>
          </a:p>
        </p:txBody>
      </p:sp>
      <p:sp>
        <p:nvSpPr>
          <p:cNvPr id="251" name="TextShape 4"/>
          <p:cNvSpPr txBox="1"/>
          <p:nvPr/>
        </p:nvSpPr>
        <p:spPr>
          <a:xfrm>
            <a:off x="1691640" y="6525360"/>
            <a:ext cx="7200360" cy="359640"/>
          </a:xfrm>
          <a:prstGeom prst="rect">
            <a:avLst/>
          </a:prstGeom>
          <a:noFill/>
          <a:ln>
            <a:noFill/>
          </a:ln>
        </p:spPr>
        <p:txBody>
          <a:bodyPr lIns="72000" tIns="72000" rIns="72000" bIns="72000" anchor="ctr"/>
          <a:lstStyle/>
          <a:p>
            <a:pPr algn="r">
              <a:lnSpc>
                <a:spcPct val="100000"/>
              </a:lnSpc>
            </a:pPr>
            <a:r>
              <a:rPr lang="fr-FR" sz="2000" b="0" strike="noStrike" spc="-1" dirty="0">
                <a:solidFill>
                  <a:srgbClr val="1F497D"/>
                </a:solidFill>
                <a:uFill>
                  <a:solidFill>
                    <a:srgbClr val="FFFFFF"/>
                  </a:solidFill>
                </a:uFill>
                <a:latin typeface="Arial"/>
              </a:rPr>
              <a:t>Partie 4</a:t>
            </a:r>
            <a:endParaRPr lang="fr-FR" sz="3200" b="0" strike="noStrike" spc="-1" dirty="0">
              <a:solidFill>
                <a:srgbClr val="000000"/>
              </a:solidFill>
              <a:uFill>
                <a:solidFill>
                  <a:srgbClr val="FFFFFF"/>
                </a:solidFill>
              </a:uFill>
              <a:latin typeface="Calibri"/>
            </a:endParaRPr>
          </a:p>
        </p:txBody>
      </p:sp>
      <p:sp>
        <p:nvSpPr>
          <p:cNvPr id="4" name="Rectangle 3">
            <a:extLst>
              <a:ext uri="{FF2B5EF4-FFF2-40B4-BE49-F238E27FC236}">
                <a16:creationId xmlns:a16="http://schemas.microsoft.com/office/drawing/2014/main" id="{43EBBA87-852B-4A99-959C-F6C88E375613}"/>
              </a:ext>
            </a:extLst>
          </p:cNvPr>
          <p:cNvSpPr/>
          <p:nvPr/>
        </p:nvSpPr>
        <p:spPr>
          <a:xfrm>
            <a:off x="7176452" y="5389047"/>
            <a:ext cx="1253869" cy="246221"/>
          </a:xfrm>
          <a:prstGeom prst="rect">
            <a:avLst/>
          </a:prstGeom>
        </p:spPr>
        <p:txBody>
          <a:bodyPr wrap="none">
            <a:spAutoFit/>
          </a:bodyPr>
          <a:lstStyle/>
          <a:p>
            <a:r>
              <a:rPr lang="fr-BE" sz="1000" dirty="0">
                <a:solidFill>
                  <a:schemeClr val="bg1">
                    <a:lumMod val="50000"/>
                  </a:schemeClr>
                </a:solidFill>
              </a:rPr>
              <a:t>Jean-Baptiste Boy </a:t>
            </a:r>
          </a:p>
        </p:txBody>
      </p:sp>
      <p:sp>
        <p:nvSpPr>
          <p:cNvPr id="5" name="ZoneTexte 4">
            <a:extLst>
              <a:ext uri="{FF2B5EF4-FFF2-40B4-BE49-F238E27FC236}">
                <a16:creationId xmlns:a16="http://schemas.microsoft.com/office/drawing/2014/main" id="{3BF44A92-83EB-4AA2-89DE-CFAF0BD337EF}"/>
              </a:ext>
            </a:extLst>
          </p:cNvPr>
          <p:cNvSpPr txBox="1"/>
          <p:nvPr/>
        </p:nvSpPr>
        <p:spPr>
          <a:xfrm>
            <a:off x="2085278" y="2169244"/>
            <a:ext cx="2486722" cy="523220"/>
          </a:xfrm>
          <a:prstGeom prst="rect">
            <a:avLst/>
          </a:prstGeom>
          <a:noFill/>
        </p:spPr>
        <p:txBody>
          <a:bodyPr wrap="square" rtlCol="0">
            <a:spAutoFit/>
          </a:bodyPr>
          <a:lstStyle/>
          <a:p>
            <a:r>
              <a:rPr lang="fr-BE" sz="2800" dirty="0">
                <a:solidFill>
                  <a:schemeClr val="bg1"/>
                </a:solidFill>
              </a:rPr>
              <a:t>cohérent</a:t>
            </a:r>
          </a:p>
        </p:txBody>
      </p:sp>
      <p:sp>
        <p:nvSpPr>
          <p:cNvPr id="12" name="ZoneTexte 11">
            <a:extLst>
              <a:ext uri="{FF2B5EF4-FFF2-40B4-BE49-F238E27FC236}">
                <a16:creationId xmlns:a16="http://schemas.microsoft.com/office/drawing/2014/main" id="{4430D301-8DBE-4A2E-A398-533669F956FA}"/>
              </a:ext>
            </a:extLst>
          </p:cNvPr>
          <p:cNvSpPr txBox="1"/>
          <p:nvPr/>
        </p:nvSpPr>
        <p:spPr>
          <a:xfrm>
            <a:off x="2085277" y="2730263"/>
            <a:ext cx="1694986" cy="523220"/>
          </a:xfrm>
          <a:prstGeom prst="rect">
            <a:avLst/>
          </a:prstGeom>
          <a:noFill/>
        </p:spPr>
        <p:txBody>
          <a:bodyPr wrap="square" rtlCol="0">
            <a:spAutoFit/>
          </a:bodyPr>
          <a:lstStyle/>
          <a:p>
            <a:r>
              <a:rPr lang="fr-BE" sz="2800" dirty="0">
                <a:solidFill>
                  <a:schemeClr val="bg1"/>
                </a:solidFill>
              </a:rPr>
              <a:t>immersif</a:t>
            </a:r>
          </a:p>
        </p:txBody>
      </p:sp>
      <p:sp>
        <p:nvSpPr>
          <p:cNvPr id="6" name="ZoneTexte 5">
            <a:extLst>
              <a:ext uri="{FF2B5EF4-FFF2-40B4-BE49-F238E27FC236}">
                <a16:creationId xmlns:a16="http://schemas.microsoft.com/office/drawing/2014/main" id="{64BBE5BE-CF58-4DEE-A826-E9B595F6D7C2}"/>
              </a:ext>
            </a:extLst>
          </p:cNvPr>
          <p:cNvSpPr txBox="1"/>
          <p:nvPr/>
        </p:nvSpPr>
        <p:spPr>
          <a:xfrm>
            <a:off x="2085277" y="3291282"/>
            <a:ext cx="1346844" cy="523220"/>
          </a:xfrm>
          <a:prstGeom prst="rect">
            <a:avLst/>
          </a:prstGeom>
          <a:noFill/>
        </p:spPr>
        <p:txBody>
          <a:bodyPr wrap="none" rtlCol="0">
            <a:spAutoFit/>
          </a:bodyPr>
          <a:lstStyle/>
          <a:p>
            <a:r>
              <a:rPr lang="fr-BE" sz="2800" dirty="0">
                <a:solidFill>
                  <a:schemeClr val="bg1"/>
                </a:solidFill>
              </a:rPr>
              <a:t>logique</a:t>
            </a:r>
          </a:p>
        </p:txBody>
      </p:sp>
      <p:sp>
        <p:nvSpPr>
          <p:cNvPr id="8" name="ZoneTexte 7">
            <a:extLst>
              <a:ext uri="{FF2B5EF4-FFF2-40B4-BE49-F238E27FC236}">
                <a16:creationId xmlns:a16="http://schemas.microsoft.com/office/drawing/2014/main" id="{4D8A6AAD-4C87-463F-810F-D0C2D8AEDCA6}"/>
              </a:ext>
            </a:extLst>
          </p:cNvPr>
          <p:cNvSpPr txBox="1"/>
          <p:nvPr/>
        </p:nvSpPr>
        <p:spPr>
          <a:xfrm>
            <a:off x="2082785" y="3852301"/>
            <a:ext cx="1245854" cy="523220"/>
          </a:xfrm>
          <a:prstGeom prst="rect">
            <a:avLst/>
          </a:prstGeom>
          <a:noFill/>
        </p:spPr>
        <p:txBody>
          <a:bodyPr wrap="none" rtlCol="0">
            <a:spAutoFit/>
          </a:bodyPr>
          <a:lstStyle/>
          <a:p>
            <a:r>
              <a:rPr lang="fr-BE" sz="2800" dirty="0">
                <a:solidFill>
                  <a:schemeClr val="bg1"/>
                </a:solidFill>
              </a:rPr>
              <a:t>enjeux</a:t>
            </a:r>
          </a:p>
        </p:txBody>
      </p:sp>
    </p:spTree>
    <p:extLst>
      <p:ext uri="{BB962C8B-B14F-4D97-AF65-F5344CB8AC3E}">
        <p14:creationId xmlns:p14="http://schemas.microsoft.com/office/powerpoint/2010/main" val="27962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6"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48" name="TextShape 1"/>
          <p:cNvSpPr txBox="1"/>
          <p:nvPr/>
        </p:nvSpPr>
        <p:spPr>
          <a:xfrm>
            <a:off x="251640" y="116640"/>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fr-FR" sz="2400" b="1" cap="small" spc="-1" dirty="0">
                <a:solidFill>
                  <a:srgbClr val="F79646"/>
                </a:solidFill>
                <a:uFill>
                  <a:solidFill>
                    <a:srgbClr val="FFFFFF"/>
                  </a:solidFill>
                </a:uFill>
              </a:rPr>
              <a:t>L’histoire dans l’histoire, dans l’histoire …</a:t>
            </a:r>
          </a:p>
        </p:txBody>
      </p:sp>
      <p:sp>
        <p:nvSpPr>
          <p:cNvPr id="249" name="TextShape 2"/>
          <p:cNvSpPr txBox="1"/>
          <p:nvPr/>
        </p:nvSpPr>
        <p:spPr>
          <a:xfrm>
            <a:off x="250920" y="6520320"/>
            <a:ext cx="1296360" cy="359640"/>
          </a:xfrm>
          <a:prstGeom prst="rect">
            <a:avLst/>
          </a:prstGeom>
          <a:noFill/>
          <a:ln>
            <a:noFill/>
          </a:ln>
        </p:spPr>
        <p:txBody>
          <a:bodyPr lIns="72000" tIns="72000" rIns="72000" bIns="72000" anchor="ctr"/>
          <a:lstStyle/>
          <a:p>
            <a:pPr>
              <a:lnSpc>
                <a:spcPct val="100000"/>
              </a:lnSpc>
            </a:pPr>
            <a:fld id="{0436914F-05F4-4E6D-9E27-A470CE71EC49}" type="slidenum">
              <a:rPr lang="fr-BE" sz="2000" b="0" strike="noStrike" spc="-1">
                <a:solidFill>
                  <a:srgbClr val="1F497D"/>
                </a:solidFill>
                <a:uFill>
                  <a:solidFill>
                    <a:srgbClr val="FFFFFF"/>
                  </a:solidFill>
                </a:uFill>
                <a:latin typeface="Arial"/>
              </a:rPr>
              <a:t>14</a:t>
            </a:fld>
            <a:r>
              <a:rPr lang="fr-BE" sz="2000" b="0" strike="noStrike" spc="-1" dirty="0">
                <a:solidFill>
                  <a:srgbClr val="1F497D"/>
                </a:solidFill>
                <a:uFill>
                  <a:solidFill>
                    <a:srgbClr val="FFFFFF"/>
                  </a:solidFill>
                </a:uFill>
                <a:latin typeface="Arial"/>
              </a:rPr>
              <a:t> / 27</a:t>
            </a:r>
            <a:endParaRPr lang="fr-BE" sz="1400" b="0" strike="noStrike" spc="-1" dirty="0">
              <a:solidFill>
                <a:srgbClr val="000000"/>
              </a:solidFill>
              <a:uFill>
                <a:solidFill>
                  <a:srgbClr val="FFFFFF"/>
                </a:solidFill>
              </a:uFill>
              <a:latin typeface="Times New Roman"/>
            </a:endParaRPr>
          </a:p>
        </p:txBody>
      </p:sp>
      <p:sp>
        <p:nvSpPr>
          <p:cNvPr id="251" name="TextShape 4"/>
          <p:cNvSpPr txBox="1"/>
          <p:nvPr/>
        </p:nvSpPr>
        <p:spPr>
          <a:xfrm>
            <a:off x="1691640" y="6525360"/>
            <a:ext cx="7200360" cy="359640"/>
          </a:xfrm>
          <a:prstGeom prst="rect">
            <a:avLst/>
          </a:prstGeom>
          <a:noFill/>
          <a:ln>
            <a:noFill/>
          </a:ln>
        </p:spPr>
        <p:txBody>
          <a:bodyPr lIns="72000" tIns="72000" rIns="72000" bIns="72000" anchor="ctr"/>
          <a:lstStyle/>
          <a:p>
            <a:pPr algn="r">
              <a:lnSpc>
                <a:spcPct val="100000"/>
              </a:lnSpc>
            </a:pPr>
            <a:r>
              <a:rPr lang="fr-FR" sz="2000" b="0" strike="noStrike" spc="-1" dirty="0">
                <a:solidFill>
                  <a:srgbClr val="1F497D"/>
                </a:solidFill>
                <a:uFill>
                  <a:solidFill>
                    <a:srgbClr val="FFFFFF"/>
                  </a:solidFill>
                </a:uFill>
                <a:latin typeface="Arial"/>
              </a:rPr>
              <a:t>Partie 4</a:t>
            </a:r>
            <a:endParaRPr lang="fr-FR" sz="3200" b="0" strike="noStrike" spc="-1" dirty="0">
              <a:solidFill>
                <a:srgbClr val="000000"/>
              </a:solidFill>
              <a:uFill>
                <a:solidFill>
                  <a:srgbClr val="FFFFFF"/>
                </a:solidFill>
              </a:uFill>
              <a:latin typeface="Calibri"/>
            </a:endParaRPr>
          </a:p>
        </p:txBody>
      </p:sp>
      <p:grpSp>
        <p:nvGrpSpPr>
          <p:cNvPr id="11" name="Groupe 10">
            <a:extLst>
              <a:ext uri="{FF2B5EF4-FFF2-40B4-BE49-F238E27FC236}">
                <a16:creationId xmlns:a16="http://schemas.microsoft.com/office/drawing/2014/main" id="{4DCFA5E6-1469-4929-811E-C93DFE234A46}"/>
              </a:ext>
            </a:extLst>
          </p:cNvPr>
          <p:cNvGrpSpPr/>
          <p:nvPr/>
        </p:nvGrpSpPr>
        <p:grpSpPr>
          <a:xfrm>
            <a:off x="323387" y="976065"/>
            <a:ext cx="2486722" cy="523220"/>
            <a:chOff x="769434" y="1087576"/>
            <a:chExt cx="2486722" cy="523220"/>
          </a:xfrm>
        </p:grpSpPr>
        <p:sp>
          <p:nvSpPr>
            <p:cNvPr id="13" name="ZoneTexte 12">
              <a:extLst>
                <a:ext uri="{FF2B5EF4-FFF2-40B4-BE49-F238E27FC236}">
                  <a16:creationId xmlns:a16="http://schemas.microsoft.com/office/drawing/2014/main" id="{C709F066-4FE1-41EE-A82B-72914C238FD1}"/>
                </a:ext>
              </a:extLst>
            </p:cNvPr>
            <p:cNvSpPr txBox="1"/>
            <p:nvPr/>
          </p:nvSpPr>
          <p:spPr>
            <a:xfrm>
              <a:off x="769434" y="1087576"/>
              <a:ext cx="2486722" cy="523220"/>
            </a:xfrm>
            <a:prstGeom prst="rect">
              <a:avLst/>
            </a:prstGeom>
            <a:noFill/>
          </p:spPr>
          <p:txBody>
            <a:bodyPr wrap="square" rtlCol="0">
              <a:spAutoFit/>
            </a:bodyPr>
            <a:lstStyle/>
            <a:p>
              <a:r>
                <a:rPr lang="fr-BE" sz="2800" dirty="0">
                  <a:solidFill>
                    <a:schemeClr val="bg1"/>
                  </a:solidFill>
                </a:rPr>
                <a:t>cohérent</a:t>
              </a:r>
            </a:p>
          </p:txBody>
        </p:sp>
        <p:pic>
          <p:nvPicPr>
            <p:cNvPr id="10" name="Image 9">
              <a:extLst>
                <a:ext uri="{FF2B5EF4-FFF2-40B4-BE49-F238E27FC236}">
                  <a16:creationId xmlns:a16="http://schemas.microsoft.com/office/drawing/2014/main" id="{B6696491-F9E3-4259-997E-9FA52985A6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6885" y="1087576"/>
              <a:ext cx="817760" cy="511100"/>
            </a:xfrm>
            <a:prstGeom prst="rect">
              <a:avLst/>
            </a:prstGeom>
          </p:spPr>
        </p:pic>
      </p:grpSp>
      <p:grpSp>
        <p:nvGrpSpPr>
          <p:cNvPr id="17" name="Groupe 16">
            <a:extLst>
              <a:ext uri="{FF2B5EF4-FFF2-40B4-BE49-F238E27FC236}">
                <a16:creationId xmlns:a16="http://schemas.microsoft.com/office/drawing/2014/main" id="{3CFB0C28-A0E1-44D9-88FD-0476D2126941}"/>
              </a:ext>
            </a:extLst>
          </p:cNvPr>
          <p:cNvGrpSpPr/>
          <p:nvPr/>
        </p:nvGrpSpPr>
        <p:grpSpPr>
          <a:xfrm>
            <a:off x="323386" y="1537084"/>
            <a:ext cx="2375212" cy="558340"/>
            <a:chOff x="769433" y="1648595"/>
            <a:chExt cx="2375212" cy="558340"/>
          </a:xfrm>
        </p:grpSpPr>
        <p:sp>
          <p:nvSpPr>
            <p:cNvPr id="14" name="ZoneTexte 13">
              <a:extLst>
                <a:ext uri="{FF2B5EF4-FFF2-40B4-BE49-F238E27FC236}">
                  <a16:creationId xmlns:a16="http://schemas.microsoft.com/office/drawing/2014/main" id="{DF048290-AF0E-4E44-AAB0-D6507C5ADC0C}"/>
                </a:ext>
              </a:extLst>
            </p:cNvPr>
            <p:cNvSpPr txBox="1"/>
            <p:nvPr/>
          </p:nvSpPr>
          <p:spPr>
            <a:xfrm>
              <a:off x="769433" y="1648595"/>
              <a:ext cx="1694986" cy="523220"/>
            </a:xfrm>
            <a:prstGeom prst="rect">
              <a:avLst/>
            </a:prstGeom>
            <a:noFill/>
          </p:spPr>
          <p:txBody>
            <a:bodyPr wrap="square" rtlCol="0">
              <a:spAutoFit/>
            </a:bodyPr>
            <a:lstStyle/>
            <a:p>
              <a:r>
                <a:rPr lang="fr-BE" sz="2800" dirty="0">
                  <a:solidFill>
                    <a:schemeClr val="bg1"/>
                  </a:solidFill>
                </a:rPr>
                <a:t>immersif</a:t>
              </a:r>
            </a:p>
          </p:txBody>
        </p:sp>
        <p:pic>
          <p:nvPicPr>
            <p:cNvPr id="19" name="Image 18">
              <a:extLst>
                <a:ext uri="{FF2B5EF4-FFF2-40B4-BE49-F238E27FC236}">
                  <a16:creationId xmlns:a16="http://schemas.microsoft.com/office/drawing/2014/main" id="{36EAB3F9-EB7B-4F6F-9D6A-5F2901FB80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6885" y="1695835"/>
              <a:ext cx="817760" cy="511100"/>
            </a:xfrm>
            <a:prstGeom prst="rect">
              <a:avLst/>
            </a:prstGeom>
          </p:spPr>
        </p:pic>
      </p:grpSp>
      <p:grpSp>
        <p:nvGrpSpPr>
          <p:cNvPr id="18" name="Groupe 17">
            <a:extLst>
              <a:ext uri="{FF2B5EF4-FFF2-40B4-BE49-F238E27FC236}">
                <a16:creationId xmlns:a16="http://schemas.microsoft.com/office/drawing/2014/main" id="{AE4DCD12-F693-4971-A4E7-C880E52DA513}"/>
              </a:ext>
            </a:extLst>
          </p:cNvPr>
          <p:cNvGrpSpPr/>
          <p:nvPr/>
        </p:nvGrpSpPr>
        <p:grpSpPr>
          <a:xfrm>
            <a:off x="323386" y="2098103"/>
            <a:ext cx="2375212" cy="534564"/>
            <a:chOff x="769433" y="2209614"/>
            <a:chExt cx="2375212" cy="534564"/>
          </a:xfrm>
        </p:grpSpPr>
        <p:sp>
          <p:nvSpPr>
            <p:cNvPr id="15" name="ZoneTexte 14">
              <a:extLst>
                <a:ext uri="{FF2B5EF4-FFF2-40B4-BE49-F238E27FC236}">
                  <a16:creationId xmlns:a16="http://schemas.microsoft.com/office/drawing/2014/main" id="{6D4B214C-F0EA-4358-A9E2-6C0317E2207F}"/>
                </a:ext>
              </a:extLst>
            </p:cNvPr>
            <p:cNvSpPr txBox="1"/>
            <p:nvPr/>
          </p:nvSpPr>
          <p:spPr>
            <a:xfrm>
              <a:off x="769433" y="2209614"/>
              <a:ext cx="1346844" cy="523220"/>
            </a:xfrm>
            <a:prstGeom prst="rect">
              <a:avLst/>
            </a:prstGeom>
            <a:noFill/>
          </p:spPr>
          <p:txBody>
            <a:bodyPr wrap="none" rtlCol="0">
              <a:spAutoFit/>
            </a:bodyPr>
            <a:lstStyle/>
            <a:p>
              <a:r>
                <a:rPr lang="fr-BE" sz="2800" dirty="0">
                  <a:solidFill>
                    <a:schemeClr val="bg1"/>
                  </a:solidFill>
                </a:rPr>
                <a:t>logique</a:t>
              </a:r>
            </a:p>
          </p:txBody>
        </p:sp>
        <p:pic>
          <p:nvPicPr>
            <p:cNvPr id="20" name="Image 19">
              <a:extLst>
                <a:ext uri="{FF2B5EF4-FFF2-40B4-BE49-F238E27FC236}">
                  <a16:creationId xmlns:a16="http://schemas.microsoft.com/office/drawing/2014/main" id="{4B6785C3-1152-42A3-B317-F6FC91F347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6885" y="2233078"/>
              <a:ext cx="817760" cy="511100"/>
            </a:xfrm>
            <a:prstGeom prst="rect">
              <a:avLst/>
            </a:prstGeom>
          </p:spPr>
        </p:pic>
      </p:grpSp>
      <p:grpSp>
        <p:nvGrpSpPr>
          <p:cNvPr id="22" name="Groupe 21">
            <a:extLst>
              <a:ext uri="{FF2B5EF4-FFF2-40B4-BE49-F238E27FC236}">
                <a16:creationId xmlns:a16="http://schemas.microsoft.com/office/drawing/2014/main" id="{2A5118CB-C5FF-43C5-A47C-D2402E514772}"/>
              </a:ext>
            </a:extLst>
          </p:cNvPr>
          <p:cNvGrpSpPr/>
          <p:nvPr/>
        </p:nvGrpSpPr>
        <p:grpSpPr>
          <a:xfrm>
            <a:off x="320894" y="2659122"/>
            <a:ext cx="2377704" cy="536931"/>
            <a:chOff x="766941" y="2770633"/>
            <a:chExt cx="2377704" cy="536931"/>
          </a:xfrm>
        </p:grpSpPr>
        <p:sp>
          <p:nvSpPr>
            <p:cNvPr id="16" name="ZoneTexte 15">
              <a:extLst>
                <a:ext uri="{FF2B5EF4-FFF2-40B4-BE49-F238E27FC236}">
                  <a16:creationId xmlns:a16="http://schemas.microsoft.com/office/drawing/2014/main" id="{6E90578E-436D-487F-9B55-58DD0D950BD6}"/>
                </a:ext>
              </a:extLst>
            </p:cNvPr>
            <p:cNvSpPr txBox="1"/>
            <p:nvPr/>
          </p:nvSpPr>
          <p:spPr>
            <a:xfrm>
              <a:off x="766941" y="2770633"/>
              <a:ext cx="1245854" cy="523220"/>
            </a:xfrm>
            <a:prstGeom prst="rect">
              <a:avLst/>
            </a:prstGeom>
            <a:noFill/>
          </p:spPr>
          <p:txBody>
            <a:bodyPr wrap="none" rtlCol="0">
              <a:spAutoFit/>
            </a:bodyPr>
            <a:lstStyle/>
            <a:p>
              <a:r>
                <a:rPr lang="fr-BE" sz="2800" dirty="0">
                  <a:solidFill>
                    <a:schemeClr val="bg1"/>
                  </a:solidFill>
                </a:rPr>
                <a:t>enjeux</a:t>
              </a:r>
            </a:p>
          </p:txBody>
        </p:sp>
        <p:pic>
          <p:nvPicPr>
            <p:cNvPr id="21" name="Image 20">
              <a:extLst>
                <a:ext uri="{FF2B5EF4-FFF2-40B4-BE49-F238E27FC236}">
                  <a16:creationId xmlns:a16="http://schemas.microsoft.com/office/drawing/2014/main" id="{C39BA76E-E239-4ECA-8A6B-72C1508768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6885" y="2796464"/>
              <a:ext cx="817760" cy="511100"/>
            </a:xfrm>
            <a:prstGeom prst="rect">
              <a:avLst/>
            </a:prstGeom>
          </p:spPr>
        </p:pic>
      </p:grpSp>
    </p:spTree>
    <p:extLst>
      <p:ext uri="{BB962C8B-B14F-4D97-AF65-F5344CB8AC3E}">
        <p14:creationId xmlns:p14="http://schemas.microsoft.com/office/powerpoint/2010/main" val="58241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Image 16">
            <a:extLst>
              <a:ext uri="{FF2B5EF4-FFF2-40B4-BE49-F238E27FC236}">
                <a16:creationId xmlns:a16="http://schemas.microsoft.com/office/drawing/2014/main" id="{929B5777-0671-4504-8950-8BAE98559CFB}"/>
              </a:ext>
            </a:extLst>
          </p:cNvPr>
          <p:cNvPicPr/>
          <p:nvPr/>
        </p:nvPicPr>
        <p:blipFill>
          <a:blip r:embed="rId3"/>
          <a:stretch/>
        </p:blipFill>
        <p:spPr>
          <a:xfrm>
            <a:off x="454203" y="4224618"/>
            <a:ext cx="781074" cy="720735"/>
          </a:xfrm>
          <a:prstGeom prst="rect">
            <a:avLst/>
          </a:prstGeom>
          <a:ln>
            <a:noFill/>
          </a:ln>
        </p:spPr>
      </p:pic>
      <p:pic>
        <p:nvPicPr>
          <p:cNvPr id="39" name="Image 16">
            <a:extLst>
              <a:ext uri="{FF2B5EF4-FFF2-40B4-BE49-F238E27FC236}">
                <a16:creationId xmlns:a16="http://schemas.microsoft.com/office/drawing/2014/main" id="{E7EDF218-E93F-43B0-B634-BAD5D28702D2}"/>
              </a:ext>
            </a:extLst>
          </p:cNvPr>
          <p:cNvPicPr/>
          <p:nvPr/>
        </p:nvPicPr>
        <p:blipFill>
          <a:blip r:embed="rId3"/>
          <a:stretch/>
        </p:blipFill>
        <p:spPr>
          <a:xfrm>
            <a:off x="454203" y="3413803"/>
            <a:ext cx="781074" cy="720735"/>
          </a:xfrm>
          <a:prstGeom prst="rect">
            <a:avLst/>
          </a:prstGeom>
          <a:ln>
            <a:noFill/>
          </a:ln>
        </p:spPr>
      </p:pic>
      <p:pic>
        <p:nvPicPr>
          <p:cNvPr id="38" name="Image 16">
            <a:extLst>
              <a:ext uri="{FF2B5EF4-FFF2-40B4-BE49-F238E27FC236}">
                <a16:creationId xmlns:a16="http://schemas.microsoft.com/office/drawing/2014/main" id="{EE9FFF3E-A542-430D-9937-9F283787BCC0}"/>
              </a:ext>
            </a:extLst>
          </p:cNvPr>
          <p:cNvPicPr/>
          <p:nvPr/>
        </p:nvPicPr>
        <p:blipFill>
          <a:blip r:embed="rId3"/>
          <a:stretch/>
        </p:blipFill>
        <p:spPr>
          <a:xfrm>
            <a:off x="472922" y="2602988"/>
            <a:ext cx="781074" cy="720735"/>
          </a:xfrm>
          <a:prstGeom prst="rect">
            <a:avLst/>
          </a:prstGeom>
          <a:ln>
            <a:noFill/>
          </a:ln>
        </p:spPr>
      </p:pic>
      <p:pic>
        <p:nvPicPr>
          <p:cNvPr id="37" name="Image 16">
            <a:extLst>
              <a:ext uri="{FF2B5EF4-FFF2-40B4-BE49-F238E27FC236}">
                <a16:creationId xmlns:a16="http://schemas.microsoft.com/office/drawing/2014/main" id="{98135AF5-5F03-41E1-8B13-3C2383DBD5BA}"/>
              </a:ext>
            </a:extLst>
          </p:cNvPr>
          <p:cNvPicPr/>
          <p:nvPr/>
        </p:nvPicPr>
        <p:blipFill>
          <a:blip r:embed="rId3"/>
          <a:stretch/>
        </p:blipFill>
        <p:spPr>
          <a:xfrm>
            <a:off x="454203" y="1792173"/>
            <a:ext cx="781074" cy="720735"/>
          </a:xfrm>
          <a:prstGeom prst="rect">
            <a:avLst/>
          </a:prstGeom>
          <a:ln>
            <a:noFill/>
          </a:ln>
        </p:spPr>
      </p:pic>
      <p:pic>
        <p:nvPicPr>
          <p:cNvPr id="36" name="Image 16">
            <a:extLst>
              <a:ext uri="{FF2B5EF4-FFF2-40B4-BE49-F238E27FC236}">
                <a16:creationId xmlns:a16="http://schemas.microsoft.com/office/drawing/2014/main" id="{174506AE-A431-4C91-BFAB-162B1A62418A}"/>
              </a:ext>
            </a:extLst>
          </p:cNvPr>
          <p:cNvPicPr/>
          <p:nvPr/>
        </p:nvPicPr>
        <p:blipFill>
          <a:blip r:embed="rId3"/>
          <a:stretch/>
        </p:blipFill>
        <p:spPr>
          <a:xfrm>
            <a:off x="472922" y="981358"/>
            <a:ext cx="781074" cy="720735"/>
          </a:xfrm>
          <a:prstGeom prst="rect">
            <a:avLst/>
          </a:prstGeom>
          <a:ln>
            <a:noFill/>
          </a:ln>
        </p:spPr>
      </p:pic>
      <p:sp>
        <p:nvSpPr>
          <p:cNvPr id="227" name="TextShape 8"/>
          <p:cNvSpPr txBox="1"/>
          <p:nvPr/>
        </p:nvSpPr>
        <p:spPr>
          <a:xfrm>
            <a:off x="1344598" y="512477"/>
            <a:ext cx="5766414"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latin typeface="Arial"/>
              </a:rPr>
              <a:t>Il était une fois l’escape </a:t>
            </a:r>
            <a:r>
              <a:rPr lang="fr-FR" sz="2400" cap="small" spc="-1" dirty="0" err="1">
                <a:solidFill>
                  <a:srgbClr val="1F497D"/>
                </a:solidFill>
                <a:uFill>
                  <a:solidFill>
                    <a:srgbClr val="FFFFFF"/>
                  </a:solidFill>
                </a:uFill>
                <a:latin typeface="Arial"/>
              </a:rPr>
              <a:t>game</a:t>
            </a:r>
            <a:endParaRPr lang="fr-FR" sz="3200" b="0" strike="noStrike" spc="-1" dirty="0">
              <a:solidFill>
                <a:srgbClr val="000000"/>
              </a:solidFill>
              <a:uFill>
                <a:solidFill>
                  <a:srgbClr val="FFFFFF"/>
                </a:solidFill>
              </a:uFill>
              <a:latin typeface="Calibri"/>
            </a:endParaRPr>
          </a:p>
        </p:txBody>
      </p:sp>
      <p:pic>
        <p:nvPicPr>
          <p:cNvPr id="228" name="Image 16"/>
          <p:cNvPicPr/>
          <p:nvPr/>
        </p:nvPicPr>
        <p:blipFill>
          <a:blip r:embed="rId3"/>
          <a:stretch/>
        </p:blipFill>
        <p:spPr>
          <a:xfrm>
            <a:off x="454203" y="170543"/>
            <a:ext cx="781074" cy="720735"/>
          </a:xfrm>
          <a:prstGeom prst="rect">
            <a:avLst/>
          </a:prstGeom>
          <a:ln>
            <a:noFill/>
          </a:ln>
        </p:spPr>
      </p:pic>
      <p:sp>
        <p:nvSpPr>
          <p:cNvPr id="232" name="CustomShape 9"/>
          <p:cNvSpPr/>
          <p:nvPr/>
        </p:nvSpPr>
        <p:spPr>
          <a:xfrm>
            <a:off x="705987" y="397374"/>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b="0" strike="noStrike" spc="-1" dirty="0">
                <a:solidFill>
                  <a:srgbClr val="FFFFFF"/>
                </a:solidFill>
                <a:uFill>
                  <a:solidFill>
                    <a:srgbClr val="FFFFFF"/>
                  </a:solidFill>
                </a:uFill>
                <a:latin typeface="Arial"/>
              </a:rPr>
              <a:t>1</a:t>
            </a:r>
            <a:endParaRPr lang="fr-BE" sz="1800" b="0" strike="noStrike" spc="-1" dirty="0">
              <a:solidFill>
                <a:srgbClr val="000000"/>
              </a:solidFill>
              <a:uFill>
                <a:solidFill>
                  <a:srgbClr val="FFFFFF"/>
                </a:solidFill>
              </a:uFill>
              <a:latin typeface="Arial"/>
            </a:endParaRPr>
          </a:p>
        </p:txBody>
      </p:sp>
      <p:sp>
        <p:nvSpPr>
          <p:cNvPr id="18" name="TextShape 8">
            <a:extLst>
              <a:ext uri="{FF2B5EF4-FFF2-40B4-BE49-F238E27FC236}">
                <a16:creationId xmlns:a16="http://schemas.microsoft.com/office/drawing/2014/main" id="{64B9D967-9E5C-42E3-B354-B57B51F90FEA}"/>
              </a:ext>
            </a:extLst>
          </p:cNvPr>
          <p:cNvSpPr txBox="1"/>
          <p:nvPr/>
        </p:nvSpPr>
        <p:spPr>
          <a:xfrm>
            <a:off x="1344599" y="1312508"/>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latin typeface="Arial"/>
              </a:rPr>
              <a:t>Escape </a:t>
            </a:r>
            <a:r>
              <a:rPr lang="fr-FR" sz="2400" cap="small" spc="-1" dirty="0" err="1">
                <a:solidFill>
                  <a:srgbClr val="1F497D"/>
                </a:solidFill>
                <a:uFill>
                  <a:solidFill>
                    <a:srgbClr val="FFFFFF"/>
                  </a:solidFill>
                </a:uFill>
                <a:latin typeface="Arial"/>
              </a:rPr>
              <a:t>game</a:t>
            </a:r>
            <a:r>
              <a:rPr lang="fr-FR" sz="2400" cap="small" spc="-1" dirty="0">
                <a:solidFill>
                  <a:srgbClr val="1F497D"/>
                </a:solidFill>
                <a:uFill>
                  <a:solidFill>
                    <a:srgbClr val="FFFFFF"/>
                  </a:solidFill>
                </a:uFill>
                <a:latin typeface="Arial"/>
              </a:rPr>
              <a:t>, le </a:t>
            </a:r>
            <a:r>
              <a:rPr lang="fr-FR" sz="2400" cap="small" spc="-1" dirty="0" err="1">
                <a:solidFill>
                  <a:srgbClr val="1F497D"/>
                </a:solidFill>
                <a:uFill>
                  <a:solidFill>
                    <a:srgbClr val="FFFFFF"/>
                  </a:solidFill>
                </a:uFill>
                <a:latin typeface="Arial"/>
              </a:rPr>
              <a:t>defi</a:t>
            </a:r>
            <a:endParaRPr lang="fr-FR" sz="3200" b="0" strike="noStrike" spc="-1" dirty="0">
              <a:solidFill>
                <a:srgbClr val="000000"/>
              </a:solidFill>
              <a:uFill>
                <a:solidFill>
                  <a:srgbClr val="FFFFFF"/>
                </a:solidFill>
              </a:uFill>
              <a:latin typeface="Calibri"/>
            </a:endParaRPr>
          </a:p>
        </p:txBody>
      </p:sp>
      <p:sp>
        <p:nvSpPr>
          <p:cNvPr id="20" name="CustomShape 9">
            <a:extLst>
              <a:ext uri="{FF2B5EF4-FFF2-40B4-BE49-F238E27FC236}">
                <a16:creationId xmlns:a16="http://schemas.microsoft.com/office/drawing/2014/main" id="{34551911-C175-4A0F-A896-79635B2D94F2}"/>
              </a:ext>
            </a:extLst>
          </p:cNvPr>
          <p:cNvSpPr/>
          <p:nvPr/>
        </p:nvSpPr>
        <p:spPr>
          <a:xfrm>
            <a:off x="705987" y="1201507"/>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2</a:t>
            </a:r>
            <a:endParaRPr lang="fr-BE" sz="1800" b="0" strike="noStrike" spc="-1" dirty="0">
              <a:solidFill>
                <a:srgbClr val="000000"/>
              </a:solidFill>
              <a:uFill>
                <a:solidFill>
                  <a:srgbClr val="FFFFFF"/>
                </a:solidFill>
              </a:uFill>
              <a:latin typeface="Arial"/>
            </a:endParaRPr>
          </a:p>
        </p:txBody>
      </p:sp>
      <p:sp>
        <p:nvSpPr>
          <p:cNvPr id="21" name="TextShape 8">
            <a:extLst>
              <a:ext uri="{FF2B5EF4-FFF2-40B4-BE49-F238E27FC236}">
                <a16:creationId xmlns:a16="http://schemas.microsoft.com/office/drawing/2014/main" id="{A0297EFF-0ABF-44B6-A69F-B5C449B6AD99}"/>
              </a:ext>
            </a:extLst>
          </p:cNvPr>
          <p:cNvSpPr txBox="1"/>
          <p:nvPr/>
        </p:nvSpPr>
        <p:spPr>
          <a:xfrm>
            <a:off x="1344599" y="2120743"/>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latin typeface="Arial"/>
              </a:rPr>
              <a:t>pilule bleue ou pilule rouge</a:t>
            </a:r>
            <a:endParaRPr lang="fr-FR" sz="3200" b="0" strike="noStrike" spc="-1" dirty="0">
              <a:solidFill>
                <a:srgbClr val="000000"/>
              </a:solidFill>
              <a:uFill>
                <a:solidFill>
                  <a:srgbClr val="FFFFFF"/>
                </a:solidFill>
              </a:uFill>
              <a:latin typeface="Calibri"/>
            </a:endParaRPr>
          </a:p>
        </p:txBody>
      </p:sp>
      <p:sp>
        <p:nvSpPr>
          <p:cNvPr id="23" name="CustomShape 9">
            <a:extLst>
              <a:ext uri="{FF2B5EF4-FFF2-40B4-BE49-F238E27FC236}">
                <a16:creationId xmlns:a16="http://schemas.microsoft.com/office/drawing/2014/main" id="{5A095FF5-354B-43C9-BF12-0FC7D595B4B9}"/>
              </a:ext>
            </a:extLst>
          </p:cNvPr>
          <p:cNvSpPr/>
          <p:nvPr/>
        </p:nvSpPr>
        <p:spPr>
          <a:xfrm>
            <a:off x="705987" y="2005640"/>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3</a:t>
            </a:r>
            <a:endParaRPr lang="fr-BE" sz="1800" b="0" strike="noStrike" spc="-1" dirty="0">
              <a:solidFill>
                <a:srgbClr val="000000"/>
              </a:solidFill>
              <a:uFill>
                <a:solidFill>
                  <a:srgbClr val="FFFFFF"/>
                </a:solidFill>
              </a:uFill>
              <a:latin typeface="Arial"/>
            </a:endParaRPr>
          </a:p>
        </p:txBody>
      </p:sp>
      <p:sp>
        <p:nvSpPr>
          <p:cNvPr id="24" name="TextShape 8">
            <a:extLst>
              <a:ext uri="{FF2B5EF4-FFF2-40B4-BE49-F238E27FC236}">
                <a16:creationId xmlns:a16="http://schemas.microsoft.com/office/drawing/2014/main" id="{75C76B6D-FD89-48B2-9795-5DCC05524A06}"/>
              </a:ext>
            </a:extLst>
          </p:cNvPr>
          <p:cNvSpPr txBox="1"/>
          <p:nvPr/>
        </p:nvSpPr>
        <p:spPr>
          <a:xfrm>
            <a:off x="1344598" y="2924876"/>
            <a:ext cx="6902757"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latin typeface="Arial"/>
              </a:rPr>
              <a:t>L’histoire dans l’histoire, dans l’histoire …</a:t>
            </a:r>
            <a:endParaRPr lang="fr-FR" sz="3200" b="0" strike="noStrike" spc="-1" dirty="0">
              <a:solidFill>
                <a:srgbClr val="000000"/>
              </a:solidFill>
              <a:uFill>
                <a:solidFill>
                  <a:srgbClr val="FFFFFF"/>
                </a:solidFill>
              </a:uFill>
              <a:latin typeface="Calibri"/>
            </a:endParaRPr>
          </a:p>
        </p:txBody>
      </p:sp>
      <p:sp>
        <p:nvSpPr>
          <p:cNvPr id="26" name="CustomShape 9">
            <a:extLst>
              <a:ext uri="{FF2B5EF4-FFF2-40B4-BE49-F238E27FC236}">
                <a16:creationId xmlns:a16="http://schemas.microsoft.com/office/drawing/2014/main" id="{99C49309-3528-47A6-9EFA-728DBB5F4FB8}"/>
              </a:ext>
            </a:extLst>
          </p:cNvPr>
          <p:cNvSpPr/>
          <p:nvPr/>
        </p:nvSpPr>
        <p:spPr>
          <a:xfrm>
            <a:off x="705987" y="2809773"/>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4</a:t>
            </a:r>
            <a:endParaRPr lang="fr-BE" sz="1800" b="0" strike="noStrike" spc="-1" dirty="0">
              <a:solidFill>
                <a:srgbClr val="000000"/>
              </a:solidFill>
              <a:uFill>
                <a:solidFill>
                  <a:srgbClr val="FFFFFF"/>
                </a:solidFill>
              </a:uFill>
              <a:latin typeface="Arial"/>
            </a:endParaRPr>
          </a:p>
        </p:txBody>
      </p:sp>
      <p:sp>
        <p:nvSpPr>
          <p:cNvPr id="27" name="TextShape 8">
            <a:extLst>
              <a:ext uri="{FF2B5EF4-FFF2-40B4-BE49-F238E27FC236}">
                <a16:creationId xmlns:a16="http://schemas.microsoft.com/office/drawing/2014/main" id="{08F33C12-99CE-4018-A71F-F0AC36236016}"/>
              </a:ext>
            </a:extLst>
          </p:cNvPr>
          <p:cNvSpPr txBox="1"/>
          <p:nvPr/>
        </p:nvSpPr>
        <p:spPr>
          <a:xfrm>
            <a:off x="1344598" y="3758958"/>
            <a:ext cx="6663059" cy="297223"/>
          </a:xfrm>
          <a:prstGeom prst="rect">
            <a:avLst/>
          </a:prstGeom>
          <a:noFill/>
          <a:ln>
            <a:noFill/>
          </a:ln>
        </p:spPr>
        <p:txBody>
          <a:bodyPr lIns="72000" tIns="72000" rIns="72000" bIns="72000" anchor="ctr"/>
          <a:lstStyle/>
          <a:p>
            <a:pPr>
              <a:lnSpc>
                <a:spcPct val="100000"/>
              </a:lnSpc>
            </a:pPr>
            <a:r>
              <a:rPr lang="fr-FR" sz="2400" b="0" strike="noStrike" cap="small" spc="-1" dirty="0">
                <a:solidFill>
                  <a:srgbClr val="F68B2C"/>
                </a:solidFill>
                <a:uFill>
                  <a:solidFill>
                    <a:srgbClr val="FFFFFF"/>
                  </a:solidFill>
                </a:uFill>
                <a:latin typeface="Arial"/>
              </a:rPr>
              <a:t>Je pe</a:t>
            </a:r>
            <a:r>
              <a:rPr lang="fr-FR" sz="2400" cap="small" spc="-1" dirty="0">
                <a:solidFill>
                  <a:srgbClr val="F68B2C"/>
                </a:solidFill>
                <a:uFill>
                  <a:solidFill>
                    <a:srgbClr val="FFFFFF"/>
                  </a:solidFill>
                </a:uFill>
                <a:latin typeface="Arial"/>
              </a:rPr>
              <a:t>ux voir des énigmes</a:t>
            </a:r>
            <a:endParaRPr lang="fr-FR" sz="3200" b="0" strike="noStrike" spc="-1" dirty="0">
              <a:solidFill>
                <a:srgbClr val="F68B2C"/>
              </a:solidFill>
              <a:uFill>
                <a:solidFill>
                  <a:srgbClr val="FFFFFF"/>
                </a:solidFill>
              </a:uFill>
              <a:latin typeface="Calibri"/>
            </a:endParaRPr>
          </a:p>
        </p:txBody>
      </p:sp>
      <p:sp>
        <p:nvSpPr>
          <p:cNvPr id="29" name="CustomShape 9">
            <a:extLst>
              <a:ext uri="{FF2B5EF4-FFF2-40B4-BE49-F238E27FC236}">
                <a16:creationId xmlns:a16="http://schemas.microsoft.com/office/drawing/2014/main" id="{D94F7A77-75D3-4826-BDC5-141D1CDFF5CE}"/>
              </a:ext>
            </a:extLst>
          </p:cNvPr>
          <p:cNvSpPr/>
          <p:nvPr/>
        </p:nvSpPr>
        <p:spPr>
          <a:xfrm>
            <a:off x="705986" y="3643855"/>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5</a:t>
            </a:r>
            <a:endParaRPr lang="fr-BE" sz="1800" b="0" strike="noStrike" spc="-1" dirty="0">
              <a:solidFill>
                <a:srgbClr val="000000"/>
              </a:solidFill>
              <a:uFill>
                <a:solidFill>
                  <a:srgbClr val="FFFFFF"/>
                </a:solidFill>
              </a:uFill>
              <a:latin typeface="Arial"/>
            </a:endParaRPr>
          </a:p>
        </p:txBody>
      </p:sp>
      <p:sp>
        <p:nvSpPr>
          <p:cNvPr id="30" name="TextShape 8">
            <a:extLst>
              <a:ext uri="{FF2B5EF4-FFF2-40B4-BE49-F238E27FC236}">
                <a16:creationId xmlns:a16="http://schemas.microsoft.com/office/drawing/2014/main" id="{F8B09FD8-C9B0-4D70-9C11-8DF96DC00F0F}"/>
              </a:ext>
            </a:extLst>
          </p:cNvPr>
          <p:cNvSpPr txBox="1"/>
          <p:nvPr/>
        </p:nvSpPr>
        <p:spPr>
          <a:xfrm>
            <a:off x="1344598" y="4569773"/>
            <a:ext cx="6139277"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latin typeface="Arial"/>
              </a:rPr>
              <a:t>Mais où est donc passé le maitre du jeu ?</a:t>
            </a:r>
            <a:endParaRPr lang="fr-FR" sz="3200" b="0" strike="noStrike" spc="-1" dirty="0">
              <a:solidFill>
                <a:srgbClr val="000000"/>
              </a:solidFill>
              <a:uFill>
                <a:solidFill>
                  <a:srgbClr val="FFFFFF"/>
                </a:solidFill>
              </a:uFill>
              <a:latin typeface="Calibri"/>
            </a:endParaRPr>
          </a:p>
        </p:txBody>
      </p:sp>
      <p:sp>
        <p:nvSpPr>
          <p:cNvPr id="32" name="CustomShape 9">
            <a:extLst>
              <a:ext uri="{FF2B5EF4-FFF2-40B4-BE49-F238E27FC236}">
                <a16:creationId xmlns:a16="http://schemas.microsoft.com/office/drawing/2014/main" id="{2A987C6A-F340-4035-8B72-EAA3F89EB704}"/>
              </a:ext>
            </a:extLst>
          </p:cNvPr>
          <p:cNvSpPr/>
          <p:nvPr/>
        </p:nvSpPr>
        <p:spPr>
          <a:xfrm>
            <a:off x="705986" y="4454670"/>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6</a:t>
            </a:r>
            <a:endParaRPr lang="fr-BE" sz="1800" b="0" strike="noStrike" spc="-1" dirty="0">
              <a:solidFill>
                <a:srgbClr val="000000"/>
              </a:solidFill>
              <a:uFill>
                <a:solidFill>
                  <a:srgbClr val="FFFFFF"/>
                </a:solidFill>
              </a:uFill>
              <a:latin typeface="Arial"/>
            </a:endParaRPr>
          </a:p>
        </p:txBody>
      </p:sp>
      <p:sp>
        <p:nvSpPr>
          <p:cNvPr id="33" name="TextShape 8">
            <a:extLst>
              <a:ext uri="{FF2B5EF4-FFF2-40B4-BE49-F238E27FC236}">
                <a16:creationId xmlns:a16="http://schemas.microsoft.com/office/drawing/2014/main" id="{E3198DCC-34E6-4593-8273-F7CBAD059EC2}"/>
              </a:ext>
            </a:extLst>
          </p:cNvPr>
          <p:cNvSpPr txBox="1"/>
          <p:nvPr/>
        </p:nvSpPr>
        <p:spPr>
          <a:xfrm>
            <a:off x="1344599" y="5373729"/>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rPr>
              <a:t>Hé, attendez un peu, Doc!</a:t>
            </a:r>
            <a:endParaRPr lang="fr-FR" sz="3200" b="0" strike="noStrike" spc="-1" dirty="0">
              <a:solidFill>
                <a:srgbClr val="000000"/>
              </a:solidFill>
              <a:uFill>
                <a:solidFill>
                  <a:srgbClr val="FFFFFF"/>
                </a:solidFill>
              </a:uFill>
              <a:latin typeface="Calibri"/>
            </a:endParaRPr>
          </a:p>
        </p:txBody>
      </p:sp>
      <p:pic>
        <p:nvPicPr>
          <p:cNvPr id="41" name="Image 16">
            <a:extLst>
              <a:ext uri="{FF2B5EF4-FFF2-40B4-BE49-F238E27FC236}">
                <a16:creationId xmlns:a16="http://schemas.microsoft.com/office/drawing/2014/main" id="{242C41E3-B55B-4491-90DB-225A3A74E43A}"/>
              </a:ext>
            </a:extLst>
          </p:cNvPr>
          <p:cNvPicPr/>
          <p:nvPr/>
        </p:nvPicPr>
        <p:blipFill>
          <a:blip r:embed="rId3"/>
          <a:stretch/>
        </p:blipFill>
        <p:spPr>
          <a:xfrm>
            <a:off x="472922" y="5035433"/>
            <a:ext cx="781074" cy="720735"/>
          </a:xfrm>
          <a:prstGeom prst="rect">
            <a:avLst/>
          </a:prstGeom>
          <a:ln>
            <a:noFill/>
          </a:ln>
        </p:spPr>
      </p:pic>
      <p:sp>
        <p:nvSpPr>
          <p:cNvPr id="42" name="CustomShape 9">
            <a:extLst>
              <a:ext uri="{FF2B5EF4-FFF2-40B4-BE49-F238E27FC236}">
                <a16:creationId xmlns:a16="http://schemas.microsoft.com/office/drawing/2014/main" id="{62900937-5E25-428B-BE3A-843EA1BC4476}"/>
              </a:ext>
            </a:extLst>
          </p:cNvPr>
          <p:cNvSpPr/>
          <p:nvPr/>
        </p:nvSpPr>
        <p:spPr>
          <a:xfrm>
            <a:off x="724705" y="5262086"/>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7</a:t>
            </a:r>
            <a:endParaRPr lang="fr-BE"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66547688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8000" t="-20000" r="-43000" b="-25000"/>
          </a:stretch>
        </a:blipFill>
        <a:effectLst/>
      </p:bgPr>
    </p:bg>
    <p:spTree>
      <p:nvGrpSpPr>
        <p:cNvPr id="1" name=""/>
        <p:cNvGrpSpPr/>
        <p:nvPr/>
      </p:nvGrpSpPr>
      <p:grpSpPr>
        <a:xfrm>
          <a:off x="0" y="0"/>
          <a:ext cx="0" cy="0"/>
          <a:chOff x="0" y="0"/>
          <a:chExt cx="0" cy="0"/>
        </a:xfrm>
      </p:grpSpPr>
      <p:sp>
        <p:nvSpPr>
          <p:cNvPr id="248" name="TextShape 1"/>
          <p:cNvSpPr txBox="1"/>
          <p:nvPr/>
        </p:nvSpPr>
        <p:spPr>
          <a:xfrm>
            <a:off x="251640" y="116640"/>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fr-FR" sz="2400" b="1" cap="small" spc="-1" dirty="0">
                <a:solidFill>
                  <a:srgbClr val="F79646"/>
                </a:solidFill>
                <a:uFill>
                  <a:solidFill>
                    <a:srgbClr val="FFFFFF"/>
                  </a:solidFill>
                </a:uFill>
              </a:rPr>
              <a:t>Je peux voir des énigmes</a:t>
            </a:r>
          </a:p>
        </p:txBody>
      </p:sp>
      <p:sp>
        <p:nvSpPr>
          <p:cNvPr id="249" name="TextShape 2"/>
          <p:cNvSpPr txBox="1"/>
          <p:nvPr/>
        </p:nvSpPr>
        <p:spPr>
          <a:xfrm>
            <a:off x="250920" y="6520320"/>
            <a:ext cx="1296360" cy="359640"/>
          </a:xfrm>
          <a:prstGeom prst="rect">
            <a:avLst/>
          </a:prstGeom>
          <a:noFill/>
          <a:ln>
            <a:noFill/>
          </a:ln>
        </p:spPr>
        <p:txBody>
          <a:bodyPr lIns="72000" tIns="72000" rIns="72000" bIns="72000" anchor="ctr"/>
          <a:lstStyle/>
          <a:p>
            <a:pPr>
              <a:lnSpc>
                <a:spcPct val="100000"/>
              </a:lnSpc>
            </a:pPr>
            <a:fld id="{0436914F-05F4-4E6D-9E27-A470CE71EC49}" type="slidenum">
              <a:rPr lang="fr-BE" sz="2000" b="0" strike="noStrike" spc="-1">
                <a:solidFill>
                  <a:srgbClr val="1F497D"/>
                </a:solidFill>
                <a:uFill>
                  <a:solidFill>
                    <a:srgbClr val="FFFFFF"/>
                  </a:solidFill>
                </a:uFill>
                <a:latin typeface="Arial"/>
              </a:rPr>
              <a:t>16</a:t>
            </a:fld>
            <a:r>
              <a:rPr lang="fr-BE" sz="2000" b="0" strike="noStrike" spc="-1" dirty="0">
                <a:solidFill>
                  <a:srgbClr val="1F497D"/>
                </a:solidFill>
                <a:uFill>
                  <a:solidFill>
                    <a:srgbClr val="FFFFFF"/>
                  </a:solidFill>
                </a:uFill>
                <a:latin typeface="Arial"/>
              </a:rPr>
              <a:t> / 27</a:t>
            </a:r>
            <a:endParaRPr lang="fr-BE" sz="1400" b="0" strike="noStrike" spc="-1" dirty="0">
              <a:solidFill>
                <a:srgbClr val="000000"/>
              </a:solidFill>
              <a:uFill>
                <a:solidFill>
                  <a:srgbClr val="FFFFFF"/>
                </a:solidFill>
              </a:uFill>
              <a:latin typeface="Times New Roman"/>
            </a:endParaRPr>
          </a:p>
        </p:txBody>
      </p:sp>
      <p:sp>
        <p:nvSpPr>
          <p:cNvPr id="251" name="TextShape 4"/>
          <p:cNvSpPr txBox="1"/>
          <p:nvPr/>
        </p:nvSpPr>
        <p:spPr>
          <a:xfrm>
            <a:off x="1691640" y="6525360"/>
            <a:ext cx="7200360" cy="359640"/>
          </a:xfrm>
          <a:prstGeom prst="rect">
            <a:avLst/>
          </a:prstGeom>
          <a:noFill/>
          <a:ln>
            <a:noFill/>
          </a:ln>
        </p:spPr>
        <p:txBody>
          <a:bodyPr lIns="72000" tIns="72000" rIns="72000" bIns="72000" anchor="ctr"/>
          <a:lstStyle/>
          <a:p>
            <a:pPr algn="r">
              <a:lnSpc>
                <a:spcPct val="100000"/>
              </a:lnSpc>
            </a:pPr>
            <a:r>
              <a:rPr lang="fr-FR" sz="2000" b="0" strike="noStrike" spc="-1" dirty="0">
                <a:solidFill>
                  <a:srgbClr val="1F497D"/>
                </a:solidFill>
                <a:uFill>
                  <a:solidFill>
                    <a:srgbClr val="FFFFFF"/>
                  </a:solidFill>
                </a:uFill>
                <a:latin typeface="Arial"/>
              </a:rPr>
              <a:t>Partie 5</a:t>
            </a:r>
            <a:endParaRPr lang="fr-FR" sz="3200" b="0" strike="noStrike" spc="-1" dirty="0">
              <a:solidFill>
                <a:srgbClr val="000000"/>
              </a:solidFill>
              <a:uFill>
                <a:solidFill>
                  <a:srgbClr val="FFFFFF"/>
                </a:solidFill>
              </a:uFill>
              <a:latin typeface="Calibri"/>
            </a:endParaRPr>
          </a:p>
        </p:txBody>
      </p:sp>
      <p:sp>
        <p:nvSpPr>
          <p:cNvPr id="2" name="ZoneTexte 1">
            <a:extLst>
              <a:ext uri="{FF2B5EF4-FFF2-40B4-BE49-F238E27FC236}">
                <a16:creationId xmlns:a16="http://schemas.microsoft.com/office/drawing/2014/main" id="{A737EF81-C4CB-40A6-8704-71B248F03794}"/>
              </a:ext>
            </a:extLst>
          </p:cNvPr>
          <p:cNvSpPr txBox="1"/>
          <p:nvPr/>
        </p:nvSpPr>
        <p:spPr>
          <a:xfrm>
            <a:off x="2781445" y="1806879"/>
            <a:ext cx="3732112" cy="2123658"/>
          </a:xfrm>
          <a:prstGeom prst="rect">
            <a:avLst/>
          </a:prstGeom>
          <a:noFill/>
        </p:spPr>
        <p:txBody>
          <a:bodyPr wrap="none" rtlCol="0">
            <a:spAutoFit/>
          </a:bodyPr>
          <a:lstStyle/>
          <a:p>
            <a:pPr algn="ctr"/>
            <a:r>
              <a:rPr lang="fr-BE" sz="4400" dirty="0"/>
              <a:t>8 thématiques</a:t>
            </a:r>
          </a:p>
          <a:p>
            <a:pPr algn="ctr"/>
            <a:r>
              <a:rPr lang="fr-BE" sz="4400" dirty="0"/>
              <a:t>8 sections</a:t>
            </a:r>
          </a:p>
          <a:p>
            <a:pPr algn="ctr"/>
            <a:r>
              <a:rPr lang="fr-BE" sz="4400" dirty="0"/>
              <a:t>8 énigmes</a:t>
            </a:r>
          </a:p>
        </p:txBody>
      </p:sp>
      <p:grpSp>
        <p:nvGrpSpPr>
          <p:cNvPr id="12" name="Groupe 11">
            <a:extLst>
              <a:ext uri="{FF2B5EF4-FFF2-40B4-BE49-F238E27FC236}">
                <a16:creationId xmlns:a16="http://schemas.microsoft.com/office/drawing/2014/main" id="{5F52D9C6-A14E-4E5B-9D53-15858C3E3DFD}"/>
              </a:ext>
            </a:extLst>
          </p:cNvPr>
          <p:cNvGrpSpPr/>
          <p:nvPr/>
        </p:nvGrpSpPr>
        <p:grpSpPr>
          <a:xfrm>
            <a:off x="2494070" y="1131591"/>
            <a:ext cx="4419685" cy="2874745"/>
            <a:chOff x="2494070" y="1131591"/>
            <a:chExt cx="4419685" cy="2874745"/>
          </a:xfrm>
        </p:grpSpPr>
        <p:sp>
          <p:nvSpPr>
            <p:cNvPr id="8" name="Ellipse 7">
              <a:extLst>
                <a:ext uri="{FF2B5EF4-FFF2-40B4-BE49-F238E27FC236}">
                  <a16:creationId xmlns:a16="http://schemas.microsoft.com/office/drawing/2014/main" id="{74C39258-A7F8-42EF-BC9B-0BB0BF280C82}"/>
                </a:ext>
              </a:extLst>
            </p:cNvPr>
            <p:cNvSpPr/>
            <p:nvPr/>
          </p:nvSpPr>
          <p:spPr>
            <a:xfrm>
              <a:off x="2494070" y="1471962"/>
              <a:ext cx="4419685" cy="2534374"/>
            </a:xfrm>
            <a:prstGeom prst="ellipse">
              <a:avLst/>
            </a:prstGeom>
            <a:noFill/>
            <a:ln>
              <a:solidFill>
                <a:srgbClr val="F68B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 name="Rectangle 8">
              <a:extLst>
                <a:ext uri="{FF2B5EF4-FFF2-40B4-BE49-F238E27FC236}">
                  <a16:creationId xmlns:a16="http://schemas.microsoft.com/office/drawing/2014/main" id="{A371321D-5591-4607-8207-229BB22C6B25}"/>
                </a:ext>
              </a:extLst>
            </p:cNvPr>
            <p:cNvSpPr/>
            <p:nvPr/>
          </p:nvSpPr>
          <p:spPr>
            <a:xfrm>
              <a:off x="3105581" y="1131591"/>
              <a:ext cx="3083346" cy="7983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5" name="Image 4">
              <a:extLst>
                <a:ext uri="{FF2B5EF4-FFF2-40B4-BE49-F238E27FC236}">
                  <a16:creationId xmlns:a16="http://schemas.microsoft.com/office/drawing/2014/main" id="{BDC271EE-EB15-4DAB-8449-21E86B0E79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5582" y="1186055"/>
              <a:ext cx="2932835" cy="748202"/>
            </a:xfrm>
            <a:prstGeom prst="rect">
              <a:avLst/>
            </a:prstGeom>
          </p:spPr>
        </p:pic>
      </p:grpSp>
    </p:spTree>
    <p:extLst>
      <p:ext uri="{BB962C8B-B14F-4D97-AF65-F5344CB8AC3E}">
        <p14:creationId xmlns:p14="http://schemas.microsoft.com/office/powerpoint/2010/main" val="244832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48" name="TextShape 1"/>
          <p:cNvSpPr txBox="1"/>
          <p:nvPr/>
        </p:nvSpPr>
        <p:spPr>
          <a:xfrm>
            <a:off x="251640" y="116640"/>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fr-FR" sz="2400" b="1" cap="small" spc="-1" dirty="0">
                <a:solidFill>
                  <a:srgbClr val="F79646"/>
                </a:solidFill>
                <a:uFill>
                  <a:solidFill>
                    <a:srgbClr val="FFFFFF"/>
                  </a:solidFill>
                </a:uFill>
              </a:rPr>
              <a:t>Je peux voir des énigmes</a:t>
            </a:r>
          </a:p>
        </p:txBody>
      </p:sp>
      <p:sp>
        <p:nvSpPr>
          <p:cNvPr id="249" name="TextShape 2"/>
          <p:cNvSpPr txBox="1"/>
          <p:nvPr/>
        </p:nvSpPr>
        <p:spPr>
          <a:xfrm>
            <a:off x="250920" y="6520320"/>
            <a:ext cx="1296360" cy="359640"/>
          </a:xfrm>
          <a:prstGeom prst="rect">
            <a:avLst/>
          </a:prstGeom>
          <a:noFill/>
          <a:ln>
            <a:noFill/>
          </a:ln>
        </p:spPr>
        <p:txBody>
          <a:bodyPr lIns="72000" tIns="72000" rIns="72000" bIns="72000" anchor="ctr"/>
          <a:lstStyle/>
          <a:p>
            <a:pPr>
              <a:lnSpc>
                <a:spcPct val="100000"/>
              </a:lnSpc>
            </a:pPr>
            <a:fld id="{0436914F-05F4-4E6D-9E27-A470CE71EC49}" type="slidenum">
              <a:rPr lang="fr-BE" sz="2000" b="0" strike="noStrike" spc="-1">
                <a:solidFill>
                  <a:srgbClr val="1F497D"/>
                </a:solidFill>
                <a:uFill>
                  <a:solidFill>
                    <a:srgbClr val="FFFFFF"/>
                  </a:solidFill>
                </a:uFill>
                <a:latin typeface="Arial"/>
              </a:rPr>
              <a:t>17</a:t>
            </a:fld>
            <a:r>
              <a:rPr lang="fr-BE" sz="2000" b="0" strike="noStrike" spc="-1" dirty="0">
                <a:solidFill>
                  <a:srgbClr val="1F497D"/>
                </a:solidFill>
                <a:uFill>
                  <a:solidFill>
                    <a:srgbClr val="FFFFFF"/>
                  </a:solidFill>
                </a:uFill>
                <a:latin typeface="Arial"/>
              </a:rPr>
              <a:t> / 27</a:t>
            </a:r>
            <a:endParaRPr lang="fr-BE" sz="1400" b="0" strike="noStrike" spc="-1" dirty="0">
              <a:solidFill>
                <a:srgbClr val="000000"/>
              </a:solidFill>
              <a:uFill>
                <a:solidFill>
                  <a:srgbClr val="FFFFFF"/>
                </a:solidFill>
              </a:uFill>
              <a:latin typeface="Times New Roman"/>
            </a:endParaRPr>
          </a:p>
        </p:txBody>
      </p:sp>
      <p:sp>
        <p:nvSpPr>
          <p:cNvPr id="251" name="TextShape 4"/>
          <p:cNvSpPr txBox="1"/>
          <p:nvPr/>
        </p:nvSpPr>
        <p:spPr>
          <a:xfrm>
            <a:off x="1691640" y="6525360"/>
            <a:ext cx="7200360" cy="359640"/>
          </a:xfrm>
          <a:prstGeom prst="rect">
            <a:avLst/>
          </a:prstGeom>
          <a:noFill/>
          <a:ln>
            <a:noFill/>
          </a:ln>
        </p:spPr>
        <p:txBody>
          <a:bodyPr lIns="72000" tIns="72000" rIns="72000" bIns="72000" anchor="ctr"/>
          <a:lstStyle/>
          <a:p>
            <a:pPr algn="r">
              <a:lnSpc>
                <a:spcPct val="100000"/>
              </a:lnSpc>
            </a:pPr>
            <a:r>
              <a:rPr lang="fr-FR" sz="2000" b="0" strike="noStrike" spc="-1" dirty="0">
                <a:solidFill>
                  <a:srgbClr val="1F497D"/>
                </a:solidFill>
                <a:uFill>
                  <a:solidFill>
                    <a:srgbClr val="FFFFFF"/>
                  </a:solidFill>
                </a:uFill>
                <a:latin typeface="Arial"/>
              </a:rPr>
              <a:t>Partie 5</a:t>
            </a:r>
            <a:endParaRPr lang="fr-FR" sz="3200" b="0" strike="noStrike" spc="-1" dirty="0">
              <a:solidFill>
                <a:srgbClr val="000000"/>
              </a:solidFill>
              <a:uFill>
                <a:solidFill>
                  <a:srgbClr val="FFFFFF"/>
                </a:solidFill>
              </a:uFill>
              <a:latin typeface="Calibri"/>
            </a:endParaRPr>
          </a:p>
        </p:txBody>
      </p:sp>
    </p:spTree>
    <p:extLst>
      <p:ext uri="{BB962C8B-B14F-4D97-AF65-F5344CB8AC3E}">
        <p14:creationId xmlns:p14="http://schemas.microsoft.com/office/powerpoint/2010/main" val="1285419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48" name="TextShape 1"/>
          <p:cNvSpPr txBox="1"/>
          <p:nvPr/>
        </p:nvSpPr>
        <p:spPr>
          <a:xfrm>
            <a:off x="251640" y="116640"/>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fr-FR" sz="2400" b="1" cap="small" spc="-1" dirty="0">
                <a:solidFill>
                  <a:srgbClr val="F79646"/>
                </a:solidFill>
                <a:uFill>
                  <a:solidFill>
                    <a:srgbClr val="FFFFFF"/>
                  </a:solidFill>
                </a:uFill>
              </a:rPr>
              <a:t>Je peux voir des énigmes</a:t>
            </a:r>
          </a:p>
        </p:txBody>
      </p:sp>
      <p:sp>
        <p:nvSpPr>
          <p:cNvPr id="249" name="TextShape 2"/>
          <p:cNvSpPr txBox="1"/>
          <p:nvPr/>
        </p:nvSpPr>
        <p:spPr>
          <a:xfrm>
            <a:off x="250920" y="6520320"/>
            <a:ext cx="1296360" cy="359640"/>
          </a:xfrm>
          <a:prstGeom prst="rect">
            <a:avLst/>
          </a:prstGeom>
          <a:noFill/>
          <a:ln>
            <a:noFill/>
          </a:ln>
        </p:spPr>
        <p:txBody>
          <a:bodyPr lIns="72000" tIns="72000" rIns="72000" bIns="72000" anchor="ctr"/>
          <a:lstStyle/>
          <a:p>
            <a:pPr>
              <a:lnSpc>
                <a:spcPct val="100000"/>
              </a:lnSpc>
            </a:pPr>
            <a:fld id="{0436914F-05F4-4E6D-9E27-A470CE71EC49}" type="slidenum">
              <a:rPr lang="fr-BE" sz="2000" b="0" strike="noStrike" spc="-1">
                <a:solidFill>
                  <a:srgbClr val="1F497D"/>
                </a:solidFill>
                <a:uFill>
                  <a:solidFill>
                    <a:srgbClr val="FFFFFF"/>
                  </a:solidFill>
                </a:uFill>
                <a:latin typeface="Arial"/>
              </a:rPr>
              <a:t>18</a:t>
            </a:fld>
            <a:r>
              <a:rPr lang="fr-BE" sz="2000" b="0" strike="noStrike" spc="-1" dirty="0">
                <a:solidFill>
                  <a:srgbClr val="1F497D"/>
                </a:solidFill>
                <a:uFill>
                  <a:solidFill>
                    <a:srgbClr val="FFFFFF"/>
                  </a:solidFill>
                </a:uFill>
                <a:latin typeface="Arial"/>
              </a:rPr>
              <a:t> / 27</a:t>
            </a:r>
            <a:endParaRPr lang="fr-BE" sz="1400" b="0" strike="noStrike" spc="-1" dirty="0">
              <a:solidFill>
                <a:srgbClr val="000000"/>
              </a:solidFill>
              <a:uFill>
                <a:solidFill>
                  <a:srgbClr val="FFFFFF"/>
                </a:solidFill>
              </a:uFill>
              <a:latin typeface="Times New Roman"/>
            </a:endParaRPr>
          </a:p>
        </p:txBody>
      </p:sp>
      <p:sp>
        <p:nvSpPr>
          <p:cNvPr id="251" name="TextShape 4"/>
          <p:cNvSpPr txBox="1"/>
          <p:nvPr/>
        </p:nvSpPr>
        <p:spPr>
          <a:xfrm>
            <a:off x="1691640" y="6525360"/>
            <a:ext cx="7200360" cy="359640"/>
          </a:xfrm>
          <a:prstGeom prst="rect">
            <a:avLst/>
          </a:prstGeom>
          <a:noFill/>
          <a:ln>
            <a:noFill/>
          </a:ln>
        </p:spPr>
        <p:txBody>
          <a:bodyPr lIns="72000" tIns="72000" rIns="72000" bIns="72000" anchor="ctr"/>
          <a:lstStyle/>
          <a:p>
            <a:pPr algn="r">
              <a:lnSpc>
                <a:spcPct val="100000"/>
              </a:lnSpc>
            </a:pPr>
            <a:r>
              <a:rPr lang="fr-FR" sz="2000" b="0" strike="noStrike" spc="-1" dirty="0">
                <a:solidFill>
                  <a:srgbClr val="1F497D"/>
                </a:solidFill>
                <a:uFill>
                  <a:solidFill>
                    <a:srgbClr val="FFFFFF"/>
                  </a:solidFill>
                </a:uFill>
                <a:latin typeface="Arial"/>
              </a:rPr>
              <a:t>Partie 5</a:t>
            </a:r>
            <a:endParaRPr lang="fr-FR" sz="3200" b="0" strike="noStrike" spc="-1" dirty="0">
              <a:solidFill>
                <a:srgbClr val="000000"/>
              </a:solidFill>
              <a:uFill>
                <a:solidFill>
                  <a:srgbClr val="FFFFFF"/>
                </a:solidFill>
              </a:uFill>
              <a:latin typeface="Calibri"/>
            </a:endParaRPr>
          </a:p>
        </p:txBody>
      </p:sp>
    </p:spTree>
    <p:extLst>
      <p:ext uri="{BB962C8B-B14F-4D97-AF65-F5344CB8AC3E}">
        <p14:creationId xmlns:p14="http://schemas.microsoft.com/office/powerpoint/2010/main" val="3619401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48" name="TextShape 1"/>
          <p:cNvSpPr txBox="1"/>
          <p:nvPr/>
        </p:nvSpPr>
        <p:spPr>
          <a:xfrm>
            <a:off x="251640" y="116640"/>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fr-FR" sz="2400" b="1" cap="small" spc="-1" dirty="0">
                <a:solidFill>
                  <a:srgbClr val="F79646"/>
                </a:solidFill>
                <a:uFill>
                  <a:solidFill>
                    <a:srgbClr val="FFFFFF"/>
                  </a:solidFill>
                </a:uFill>
              </a:rPr>
              <a:t>Je peux voir des énigmes</a:t>
            </a:r>
          </a:p>
        </p:txBody>
      </p:sp>
      <p:sp>
        <p:nvSpPr>
          <p:cNvPr id="249" name="TextShape 2"/>
          <p:cNvSpPr txBox="1"/>
          <p:nvPr/>
        </p:nvSpPr>
        <p:spPr>
          <a:xfrm>
            <a:off x="250920" y="6520320"/>
            <a:ext cx="1296360" cy="359640"/>
          </a:xfrm>
          <a:prstGeom prst="rect">
            <a:avLst/>
          </a:prstGeom>
          <a:noFill/>
          <a:ln>
            <a:noFill/>
          </a:ln>
        </p:spPr>
        <p:txBody>
          <a:bodyPr lIns="72000" tIns="72000" rIns="72000" bIns="72000" anchor="ctr"/>
          <a:lstStyle/>
          <a:p>
            <a:pPr>
              <a:lnSpc>
                <a:spcPct val="100000"/>
              </a:lnSpc>
            </a:pPr>
            <a:fld id="{0436914F-05F4-4E6D-9E27-A470CE71EC49}" type="slidenum">
              <a:rPr lang="fr-BE" sz="2000" b="0" strike="noStrike" spc="-1">
                <a:solidFill>
                  <a:srgbClr val="1F497D"/>
                </a:solidFill>
                <a:uFill>
                  <a:solidFill>
                    <a:srgbClr val="FFFFFF"/>
                  </a:solidFill>
                </a:uFill>
                <a:latin typeface="Arial"/>
              </a:rPr>
              <a:t>19</a:t>
            </a:fld>
            <a:r>
              <a:rPr lang="fr-BE" sz="2000" b="0" strike="noStrike" spc="-1" dirty="0">
                <a:solidFill>
                  <a:srgbClr val="1F497D"/>
                </a:solidFill>
                <a:uFill>
                  <a:solidFill>
                    <a:srgbClr val="FFFFFF"/>
                  </a:solidFill>
                </a:uFill>
                <a:latin typeface="Arial"/>
              </a:rPr>
              <a:t> / 27</a:t>
            </a:r>
            <a:endParaRPr lang="fr-BE" sz="1400" b="0" strike="noStrike" spc="-1" dirty="0">
              <a:solidFill>
                <a:srgbClr val="000000"/>
              </a:solidFill>
              <a:uFill>
                <a:solidFill>
                  <a:srgbClr val="FFFFFF"/>
                </a:solidFill>
              </a:uFill>
              <a:latin typeface="Times New Roman"/>
            </a:endParaRPr>
          </a:p>
        </p:txBody>
      </p:sp>
      <p:sp>
        <p:nvSpPr>
          <p:cNvPr id="251" name="TextShape 4"/>
          <p:cNvSpPr txBox="1"/>
          <p:nvPr/>
        </p:nvSpPr>
        <p:spPr>
          <a:xfrm>
            <a:off x="1691640" y="6525360"/>
            <a:ext cx="7200360" cy="359640"/>
          </a:xfrm>
          <a:prstGeom prst="rect">
            <a:avLst/>
          </a:prstGeom>
          <a:noFill/>
          <a:ln>
            <a:noFill/>
          </a:ln>
        </p:spPr>
        <p:txBody>
          <a:bodyPr lIns="72000" tIns="72000" rIns="72000" bIns="72000" anchor="ctr"/>
          <a:lstStyle/>
          <a:p>
            <a:pPr algn="r">
              <a:lnSpc>
                <a:spcPct val="100000"/>
              </a:lnSpc>
            </a:pPr>
            <a:r>
              <a:rPr lang="fr-FR" sz="2000" b="0" strike="noStrike" spc="-1" dirty="0">
                <a:solidFill>
                  <a:srgbClr val="1F497D"/>
                </a:solidFill>
                <a:uFill>
                  <a:solidFill>
                    <a:srgbClr val="FFFFFF"/>
                  </a:solidFill>
                </a:uFill>
                <a:latin typeface="Arial"/>
              </a:rPr>
              <a:t>Partie 5</a:t>
            </a:r>
            <a:endParaRPr lang="fr-FR" sz="3200" b="0" strike="noStrike" spc="-1" dirty="0">
              <a:solidFill>
                <a:srgbClr val="000000"/>
              </a:solidFill>
              <a:uFill>
                <a:solidFill>
                  <a:srgbClr val="FFFFFF"/>
                </a:solidFill>
              </a:uFill>
              <a:latin typeface="Calibri"/>
            </a:endParaRPr>
          </a:p>
        </p:txBody>
      </p:sp>
    </p:spTree>
    <p:extLst>
      <p:ext uri="{BB962C8B-B14F-4D97-AF65-F5344CB8AC3E}">
        <p14:creationId xmlns:p14="http://schemas.microsoft.com/office/powerpoint/2010/main" val="15246976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Image 16">
            <a:extLst>
              <a:ext uri="{FF2B5EF4-FFF2-40B4-BE49-F238E27FC236}">
                <a16:creationId xmlns:a16="http://schemas.microsoft.com/office/drawing/2014/main" id="{929B5777-0671-4504-8950-8BAE98559CFB}"/>
              </a:ext>
            </a:extLst>
          </p:cNvPr>
          <p:cNvPicPr/>
          <p:nvPr/>
        </p:nvPicPr>
        <p:blipFill>
          <a:blip r:embed="rId3"/>
          <a:stretch/>
        </p:blipFill>
        <p:spPr>
          <a:xfrm>
            <a:off x="454203" y="4224618"/>
            <a:ext cx="781074" cy="720735"/>
          </a:xfrm>
          <a:prstGeom prst="rect">
            <a:avLst/>
          </a:prstGeom>
          <a:ln>
            <a:noFill/>
          </a:ln>
        </p:spPr>
      </p:pic>
      <p:pic>
        <p:nvPicPr>
          <p:cNvPr id="39" name="Image 16">
            <a:extLst>
              <a:ext uri="{FF2B5EF4-FFF2-40B4-BE49-F238E27FC236}">
                <a16:creationId xmlns:a16="http://schemas.microsoft.com/office/drawing/2014/main" id="{E7EDF218-E93F-43B0-B634-BAD5D28702D2}"/>
              </a:ext>
            </a:extLst>
          </p:cNvPr>
          <p:cNvPicPr/>
          <p:nvPr/>
        </p:nvPicPr>
        <p:blipFill>
          <a:blip r:embed="rId3"/>
          <a:stretch/>
        </p:blipFill>
        <p:spPr>
          <a:xfrm>
            <a:off x="454203" y="3413803"/>
            <a:ext cx="781074" cy="720735"/>
          </a:xfrm>
          <a:prstGeom prst="rect">
            <a:avLst/>
          </a:prstGeom>
          <a:ln>
            <a:noFill/>
          </a:ln>
        </p:spPr>
      </p:pic>
      <p:pic>
        <p:nvPicPr>
          <p:cNvPr id="38" name="Image 16">
            <a:extLst>
              <a:ext uri="{FF2B5EF4-FFF2-40B4-BE49-F238E27FC236}">
                <a16:creationId xmlns:a16="http://schemas.microsoft.com/office/drawing/2014/main" id="{EE9FFF3E-A542-430D-9937-9F283787BCC0}"/>
              </a:ext>
            </a:extLst>
          </p:cNvPr>
          <p:cNvPicPr/>
          <p:nvPr/>
        </p:nvPicPr>
        <p:blipFill>
          <a:blip r:embed="rId3"/>
          <a:stretch/>
        </p:blipFill>
        <p:spPr>
          <a:xfrm>
            <a:off x="472922" y="2602988"/>
            <a:ext cx="781074" cy="720735"/>
          </a:xfrm>
          <a:prstGeom prst="rect">
            <a:avLst/>
          </a:prstGeom>
          <a:ln>
            <a:noFill/>
          </a:ln>
        </p:spPr>
      </p:pic>
      <p:pic>
        <p:nvPicPr>
          <p:cNvPr id="37" name="Image 16">
            <a:extLst>
              <a:ext uri="{FF2B5EF4-FFF2-40B4-BE49-F238E27FC236}">
                <a16:creationId xmlns:a16="http://schemas.microsoft.com/office/drawing/2014/main" id="{98135AF5-5F03-41E1-8B13-3C2383DBD5BA}"/>
              </a:ext>
            </a:extLst>
          </p:cNvPr>
          <p:cNvPicPr/>
          <p:nvPr/>
        </p:nvPicPr>
        <p:blipFill>
          <a:blip r:embed="rId3"/>
          <a:stretch/>
        </p:blipFill>
        <p:spPr>
          <a:xfrm>
            <a:off x="454203" y="1792173"/>
            <a:ext cx="781074" cy="720735"/>
          </a:xfrm>
          <a:prstGeom prst="rect">
            <a:avLst/>
          </a:prstGeom>
          <a:ln>
            <a:noFill/>
          </a:ln>
        </p:spPr>
      </p:pic>
      <p:pic>
        <p:nvPicPr>
          <p:cNvPr id="36" name="Image 16">
            <a:extLst>
              <a:ext uri="{FF2B5EF4-FFF2-40B4-BE49-F238E27FC236}">
                <a16:creationId xmlns:a16="http://schemas.microsoft.com/office/drawing/2014/main" id="{174506AE-A431-4C91-BFAB-162B1A62418A}"/>
              </a:ext>
            </a:extLst>
          </p:cNvPr>
          <p:cNvPicPr/>
          <p:nvPr/>
        </p:nvPicPr>
        <p:blipFill>
          <a:blip r:embed="rId3"/>
          <a:stretch/>
        </p:blipFill>
        <p:spPr>
          <a:xfrm>
            <a:off x="472922" y="981358"/>
            <a:ext cx="781074" cy="720735"/>
          </a:xfrm>
          <a:prstGeom prst="rect">
            <a:avLst/>
          </a:prstGeom>
          <a:ln>
            <a:noFill/>
          </a:ln>
        </p:spPr>
      </p:pic>
      <p:sp>
        <p:nvSpPr>
          <p:cNvPr id="227" name="TextShape 8"/>
          <p:cNvSpPr txBox="1"/>
          <p:nvPr/>
        </p:nvSpPr>
        <p:spPr>
          <a:xfrm>
            <a:off x="1344598" y="512477"/>
            <a:ext cx="5766414"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latin typeface="Arial"/>
              </a:rPr>
              <a:t>Il était une fois l’escape </a:t>
            </a:r>
            <a:r>
              <a:rPr lang="fr-FR" sz="2400" cap="small" spc="-1" dirty="0" err="1">
                <a:solidFill>
                  <a:srgbClr val="1F497D"/>
                </a:solidFill>
                <a:uFill>
                  <a:solidFill>
                    <a:srgbClr val="FFFFFF"/>
                  </a:solidFill>
                </a:uFill>
                <a:latin typeface="Arial"/>
              </a:rPr>
              <a:t>game</a:t>
            </a:r>
            <a:endParaRPr lang="fr-FR" sz="3200" b="0" strike="noStrike" spc="-1" dirty="0">
              <a:solidFill>
                <a:srgbClr val="000000"/>
              </a:solidFill>
              <a:uFill>
                <a:solidFill>
                  <a:srgbClr val="FFFFFF"/>
                </a:solidFill>
              </a:uFill>
              <a:latin typeface="Calibri"/>
            </a:endParaRPr>
          </a:p>
        </p:txBody>
      </p:sp>
      <p:pic>
        <p:nvPicPr>
          <p:cNvPr id="228" name="Image 16"/>
          <p:cNvPicPr/>
          <p:nvPr/>
        </p:nvPicPr>
        <p:blipFill>
          <a:blip r:embed="rId3"/>
          <a:stretch/>
        </p:blipFill>
        <p:spPr>
          <a:xfrm>
            <a:off x="454203" y="170543"/>
            <a:ext cx="781074" cy="720735"/>
          </a:xfrm>
          <a:prstGeom prst="rect">
            <a:avLst/>
          </a:prstGeom>
          <a:ln>
            <a:noFill/>
          </a:ln>
        </p:spPr>
      </p:pic>
      <p:sp>
        <p:nvSpPr>
          <p:cNvPr id="232" name="CustomShape 9"/>
          <p:cNvSpPr/>
          <p:nvPr/>
        </p:nvSpPr>
        <p:spPr>
          <a:xfrm>
            <a:off x="705987" y="397374"/>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b="0" strike="noStrike" spc="-1" dirty="0">
                <a:solidFill>
                  <a:srgbClr val="FFFFFF"/>
                </a:solidFill>
                <a:uFill>
                  <a:solidFill>
                    <a:srgbClr val="FFFFFF"/>
                  </a:solidFill>
                </a:uFill>
                <a:latin typeface="Arial"/>
              </a:rPr>
              <a:t>1</a:t>
            </a:r>
            <a:endParaRPr lang="fr-BE" sz="1800" b="0" strike="noStrike" spc="-1" dirty="0">
              <a:solidFill>
                <a:srgbClr val="000000"/>
              </a:solidFill>
              <a:uFill>
                <a:solidFill>
                  <a:srgbClr val="FFFFFF"/>
                </a:solidFill>
              </a:uFill>
              <a:latin typeface="Arial"/>
            </a:endParaRPr>
          </a:p>
        </p:txBody>
      </p:sp>
      <p:sp>
        <p:nvSpPr>
          <p:cNvPr id="18" name="TextShape 8">
            <a:extLst>
              <a:ext uri="{FF2B5EF4-FFF2-40B4-BE49-F238E27FC236}">
                <a16:creationId xmlns:a16="http://schemas.microsoft.com/office/drawing/2014/main" id="{64B9D967-9E5C-42E3-B354-B57B51F90FEA}"/>
              </a:ext>
            </a:extLst>
          </p:cNvPr>
          <p:cNvSpPr txBox="1"/>
          <p:nvPr/>
        </p:nvSpPr>
        <p:spPr>
          <a:xfrm>
            <a:off x="1344599" y="1312508"/>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latin typeface="Arial"/>
              </a:rPr>
              <a:t>Escape </a:t>
            </a:r>
            <a:r>
              <a:rPr lang="fr-FR" sz="2400" cap="small" spc="-1" dirty="0" err="1">
                <a:solidFill>
                  <a:srgbClr val="1F497D"/>
                </a:solidFill>
                <a:uFill>
                  <a:solidFill>
                    <a:srgbClr val="FFFFFF"/>
                  </a:solidFill>
                </a:uFill>
                <a:latin typeface="Arial"/>
              </a:rPr>
              <a:t>game</a:t>
            </a:r>
            <a:r>
              <a:rPr lang="fr-FR" sz="2400" cap="small" spc="-1" dirty="0">
                <a:solidFill>
                  <a:srgbClr val="1F497D"/>
                </a:solidFill>
                <a:uFill>
                  <a:solidFill>
                    <a:srgbClr val="FFFFFF"/>
                  </a:solidFill>
                </a:uFill>
                <a:latin typeface="Arial"/>
              </a:rPr>
              <a:t>, le </a:t>
            </a:r>
            <a:r>
              <a:rPr lang="fr-FR" sz="2400" cap="small" spc="-1" dirty="0" err="1">
                <a:solidFill>
                  <a:srgbClr val="1F497D"/>
                </a:solidFill>
                <a:uFill>
                  <a:solidFill>
                    <a:srgbClr val="FFFFFF"/>
                  </a:solidFill>
                </a:uFill>
                <a:latin typeface="Arial"/>
              </a:rPr>
              <a:t>defi</a:t>
            </a:r>
            <a:endParaRPr lang="fr-FR" sz="3200" b="0" strike="noStrike" spc="-1" dirty="0">
              <a:solidFill>
                <a:srgbClr val="000000"/>
              </a:solidFill>
              <a:uFill>
                <a:solidFill>
                  <a:srgbClr val="FFFFFF"/>
                </a:solidFill>
              </a:uFill>
              <a:latin typeface="Calibri"/>
            </a:endParaRPr>
          </a:p>
        </p:txBody>
      </p:sp>
      <p:sp>
        <p:nvSpPr>
          <p:cNvPr id="20" name="CustomShape 9">
            <a:extLst>
              <a:ext uri="{FF2B5EF4-FFF2-40B4-BE49-F238E27FC236}">
                <a16:creationId xmlns:a16="http://schemas.microsoft.com/office/drawing/2014/main" id="{34551911-C175-4A0F-A896-79635B2D94F2}"/>
              </a:ext>
            </a:extLst>
          </p:cNvPr>
          <p:cNvSpPr/>
          <p:nvPr/>
        </p:nvSpPr>
        <p:spPr>
          <a:xfrm>
            <a:off x="705987" y="1201507"/>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2</a:t>
            </a:r>
            <a:endParaRPr lang="fr-BE" sz="1800" b="0" strike="noStrike" spc="-1" dirty="0">
              <a:solidFill>
                <a:srgbClr val="000000"/>
              </a:solidFill>
              <a:uFill>
                <a:solidFill>
                  <a:srgbClr val="FFFFFF"/>
                </a:solidFill>
              </a:uFill>
              <a:latin typeface="Arial"/>
            </a:endParaRPr>
          </a:p>
        </p:txBody>
      </p:sp>
      <p:sp>
        <p:nvSpPr>
          <p:cNvPr id="21" name="TextShape 8">
            <a:extLst>
              <a:ext uri="{FF2B5EF4-FFF2-40B4-BE49-F238E27FC236}">
                <a16:creationId xmlns:a16="http://schemas.microsoft.com/office/drawing/2014/main" id="{A0297EFF-0ABF-44B6-A69F-B5C449B6AD99}"/>
              </a:ext>
            </a:extLst>
          </p:cNvPr>
          <p:cNvSpPr txBox="1"/>
          <p:nvPr/>
        </p:nvSpPr>
        <p:spPr>
          <a:xfrm>
            <a:off x="1344599" y="2120743"/>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latin typeface="Arial"/>
              </a:rPr>
              <a:t>pilule bleue ou pilule rouge</a:t>
            </a:r>
            <a:endParaRPr lang="fr-FR" sz="3200" b="0" strike="noStrike" spc="-1" dirty="0">
              <a:solidFill>
                <a:srgbClr val="000000"/>
              </a:solidFill>
              <a:uFill>
                <a:solidFill>
                  <a:srgbClr val="FFFFFF"/>
                </a:solidFill>
              </a:uFill>
              <a:latin typeface="Calibri"/>
            </a:endParaRPr>
          </a:p>
        </p:txBody>
      </p:sp>
      <p:sp>
        <p:nvSpPr>
          <p:cNvPr id="23" name="CustomShape 9">
            <a:extLst>
              <a:ext uri="{FF2B5EF4-FFF2-40B4-BE49-F238E27FC236}">
                <a16:creationId xmlns:a16="http://schemas.microsoft.com/office/drawing/2014/main" id="{5A095FF5-354B-43C9-BF12-0FC7D595B4B9}"/>
              </a:ext>
            </a:extLst>
          </p:cNvPr>
          <p:cNvSpPr/>
          <p:nvPr/>
        </p:nvSpPr>
        <p:spPr>
          <a:xfrm>
            <a:off x="705987" y="2005640"/>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3</a:t>
            </a:r>
            <a:endParaRPr lang="fr-BE" sz="1800" b="0" strike="noStrike" spc="-1" dirty="0">
              <a:solidFill>
                <a:srgbClr val="000000"/>
              </a:solidFill>
              <a:uFill>
                <a:solidFill>
                  <a:srgbClr val="FFFFFF"/>
                </a:solidFill>
              </a:uFill>
              <a:latin typeface="Arial"/>
            </a:endParaRPr>
          </a:p>
        </p:txBody>
      </p:sp>
      <p:sp>
        <p:nvSpPr>
          <p:cNvPr id="24" name="TextShape 8">
            <a:extLst>
              <a:ext uri="{FF2B5EF4-FFF2-40B4-BE49-F238E27FC236}">
                <a16:creationId xmlns:a16="http://schemas.microsoft.com/office/drawing/2014/main" id="{75C76B6D-FD89-48B2-9795-5DCC05524A06}"/>
              </a:ext>
            </a:extLst>
          </p:cNvPr>
          <p:cNvSpPr txBox="1"/>
          <p:nvPr/>
        </p:nvSpPr>
        <p:spPr>
          <a:xfrm>
            <a:off x="1344598" y="2924876"/>
            <a:ext cx="6902757"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latin typeface="Arial"/>
              </a:rPr>
              <a:t>L’histoire dans l’histoire, dans l’histoire …</a:t>
            </a:r>
            <a:endParaRPr lang="fr-FR" sz="3200" b="0" strike="noStrike" spc="-1" dirty="0">
              <a:solidFill>
                <a:srgbClr val="000000"/>
              </a:solidFill>
              <a:uFill>
                <a:solidFill>
                  <a:srgbClr val="FFFFFF"/>
                </a:solidFill>
              </a:uFill>
              <a:latin typeface="Calibri"/>
            </a:endParaRPr>
          </a:p>
        </p:txBody>
      </p:sp>
      <p:sp>
        <p:nvSpPr>
          <p:cNvPr id="26" name="CustomShape 9">
            <a:extLst>
              <a:ext uri="{FF2B5EF4-FFF2-40B4-BE49-F238E27FC236}">
                <a16:creationId xmlns:a16="http://schemas.microsoft.com/office/drawing/2014/main" id="{99C49309-3528-47A6-9EFA-728DBB5F4FB8}"/>
              </a:ext>
            </a:extLst>
          </p:cNvPr>
          <p:cNvSpPr/>
          <p:nvPr/>
        </p:nvSpPr>
        <p:spPr>
          <a:xfrm>
            <a:off x="705987" y="2809773"/>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4</a:t>
            </a:r>
            <a:endParaRPr lang="fr-BE" sz="1800" b="0" strike="noStrike" spc="-1" dirty="0">
              <a:solidFill>
                <a:srgbClr val="000000"/>
              </a:solidFill>
              <a:uFill>
                <a:solidFill>
                  <a:srgbClr val="FFFFFF"/>
                </a:solidFill>
              </a:uFill>
              <a:latin typeface="Arial"/>
            </a:endParaRPr>
          </a:p>
        </p:txBody>
      </p:sp>
      <p:sp>
        <p:nvSpPr>
          <p:cNvPr id="27" name="TextShape 8">
            <a:extLst>
              <a:ext uri="{FF2B5EF4-FFF2-40B4-BE49-F238E27FC236}">
                <a16:creationId xmlns:a16="http://schemas.microsoft.com/office/drawing/2014/main" id="{08F33C12-99CE-4018-A71F-F0AC36236016}"/>
              </a:ext>
            </a:extLst>
          </p:cNvPr>
          <p:cNvSpPr txBox="1"/>
          <p:nvPr/>
        </p:nvSpPr>
        <p:spPr>
          <a:xfrm>
            <a:off x="1344598" y="3758958"/>
            <a:ext cx="6663059" cy="297223"/>
          </a:xfrm>
          <a:prstGeom prst="rect">
            <a:avLst/>
          </a:prstGeom>
          <a:noFill/>
          <a:ln>
            <a:noFill/>
          </a:ln>
        </p:spPr>
        <p:txBody>
          <a:bodyPr lIns="72000" tIns="72000" rIns="72000" bIns="72000" anchor="ctr"/>
          <a:lstStyle/>
          <a:p>
            <a:pPr>
              <a:lnSpc>
                <a:spcPct val="100000"/>
              </a:lnSpc>
            </a:pPr>
            <a:r>
              <a:rPr lang="fr-FR" sz="2400" b="0" strike="noStrike" cap="small" spc="-1" dirty="0">
                <a:solidFill>
                  <a:srgbClr val="1F497D"/>
                </a:solidFill>
                <a:uFill>
                  <a:solidFill>
                    <a:srgbClr val="FFFFFF"/>
                  </a:solidFill>
                </a:uFill>
                <a:latin typeface="Arial"/>
              </a:rPr>
              <a:t>Je pe</a:t>
            </a:r>
            <a:r>
              <a:rPr lang="fr-FR" sz="2400" cap="small" spc="-1" dirty="0">
                <a:solidFill>
                  <a:srgbClr val="1F497D"/>
                </a:solidFill>
                <a:uFill>
                  <a:solidFill>
                    <a:srgbClr val="FFFFFF"/>
                  </a:solidFill>
                </a:uFill>
                <a:latin typeface="Arial"/>
              </a:rPr>
              <a:t>ux voir des énigmes</a:t>
            </a:r>
            <a:endParaRPr lang="fr-FR" sz="3200" b="0" strike="noStrike" spc="-1" dirty="0">
              <a:solidFill>
                <a:srgbClr val="000000"/>
              </a:solidFill>
              <a:uFill>
                <a:solidFill>
                  <a:srgbClr val="FFFFFF"/>
                </a:solidFill>
              </a:uFill>
              <a:latin typeface="Calibri"/>
            </a:endParaRPr>
          </a:p>
        </p:txBody>
      </p:sp>
      <p:sp>
        <p:nvSpPr>
          <p:cNvPr id="29" name="CustomShape 9">
            <a:extLst>
              <a:ext uri="{FF2B5EF4-FFF2-40B4-BE49-F238E27FC236}">
                <a16:creationId xmlns:a16="http://schemas.microsoft.com/office/drawing/2014/main" id="{D94F7A77-75D3-4826-BDC5-141D1CDFF5CE}"/>
              </a:ext>
            </a:extLst>
          </p:cNvPr>
          <p:cNvSpPr/>
          <p:nvPr/>
        </p:nvSpPr>
        <p:spPr>
          <a:xfrm>
            <a:off x="705986" y="3643855"/>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5</a:t>
            </a:r>
            <a:endParaRPr lang="fr-BE" sz="1800" b="0" strike="noStrike" spc="-1" dirty="0">
              <a:solidFill>
                <a:srgbClr val="000000"/>
              </a:solidFill>
              <a:uFill>
                <a:solidFill>
                  <a:srgbClr val="FFFFFF"/>
                </a:solidFill>
              </a:uFill>
              <a:latin typeface="Arial"/>
            </a:endParaRPr>
          </a:p>
        </p:txBody>
      </p:sp>
      <p:sp>
        <p:nvSpPr>
          <p:cNvPr id="30" name="TextShape 8">
            <a:extLst>
              <a:ext uri="{FF2B5EF4-FFF2-40B4-BE49-F238E27FC236}">
                <a16:creationId xmlns:a16="http://schemas.microsoft.com/office/drawing/2014/main" id="{F8B09FD8-C9B0-4D70-9C11-8DF96DC00F0F}"/>
              </a:ext>
            </a:extLst>
          </p:cNvPr>
          <p:cNvSpPr txBox="1"/>
          <p:nvPr/>
        </p:nvSpPr>
        <p:spPr>
          <a:xfrm>
            <a:off x="1344598" y="4569773"/>
            <a:ext cx="6139277"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latin typeface="Arial"/>
              </a:rPr>
              <a:t>Mais où est donc passé le maitre du jeu ?</a:t>
            </a:r>
            <a:endParaRPr lang="fr-FR" sz="3200" b="0" strike="noStrike" spc="-1" dirty="0">
              <a:solidFill>
                <a:srgbClr val="000000"/>
              </a:solidFill>
              <a:uFill>
                <a:solidFill>
                  <a:srgbClr val="FFFFFF"/>
                </a:solidFill>
              </a:uFill>
              <a:latin typeface="Calibri"/>
            </a:endParaRPr>
          </a:p>
        </p:txBody>
      </p:sp>
      <p:sp>
        <p:nvSpPr>
          <p:cNvPr id="32" name="CustomShape 9">
            <a:extLst>
              <a:ext uri="{FF2B5EF4-FFF2-40B4-BE49-F238E27FC236}">
                <a16:creationId xmlns:a16="http://schemas.microsoft.com/office/drawing/2014/main" id="{2A987C6A-F340-4035-8B72-EAA3F89EB704}"/>
              </a:ext>
            </a:extLst>
          </p:cNvPr>
          <p:cNvSpPr/>
          <p:nvPr/>
        </p:nvSpPr>
        <p:spPr>
          <a:xfrm>
            <a:off x="705986" y="4454670"/>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6</a:t>
            </a:r>
            <a:endParaRPr lang="fr-BE" sz="1800" b="0" strike="noStrike" spc="-1" dirty="0">
              <a:solidFill>
                <a:srgbClr val="000000"/>
              </a:solidFill>
              <a:uFill>
                <a:solidFill>
                  <a:srgbClr val="FFFFFF"/>
                </a:solidFill>
              </a:uFill>
              <a:latin typeface="Arial"/>
            </a:endParaRPr>
          </a:p>
        </p:txBody>
      </p:sp>
      <p:sp>
        <p:nvSpPr>
          <p:cNvPr id="33" name="TextShape 8">
            <a:extLst>
              <a:ext uri="{FF2B5EF4-FFF2-40B4-BE49-F238E27FC236}">
                <a16:creationId xmlns:a16="http://schemas.microsoft.com/office/drawing/2014/main" id="{E3198DCC-34E6-4593-8273-F7CBAD059EC2}"/>
              </a:ext>
            </a:extLst>
          </p:cNvPr>
          <p:cNvSpPr txBox="1"/>
          <p:nvPr/>
        </p:nvSpPr>
        <p:spPr>
          <a:xfrm>
            <a:off x="1344599" y="5373729"/>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rPr>
              <a:t>Hé, attendez un peu, Doc!</a:t>
            </a:r>
            <a:endParaRPr lang="fr-FR" sz="3200" b="0" strike="noStrike" spc="-1" dirty="0">
              <a:solidFill>
                <a:srgbClr val="000000"/>
              </a:solidFill>
              <a:uFill>
                <a:solidFill>
                  <a:srgbClr val="FFFFFF"/>
                </a:solidFill>
              </a:uFill>
              <a:latin typeface="Calibri"/>
            </a:endParaRPr>
          </a:p>
        </p:txBody>
      </p:sp>
      <p:pic>
        <p:nvPicPr>
          <p:cNvPr id="41" name="Image 16">
            <a:extLst>
              <a:ext uri="{FF2B5EF4-FFF2-40B4-BE49-F238E27FC236}">
                <a16:creationId xmlns:a16="http://schemas.microsoft.com/office/drawing/2014/main" id="{242C41E3-B55B-4491-90DB-225A3A74E43A}"/>
              </a:ext>
            </a:extLst>
          </p:cNvPr>
          <p:cNvPicPr/>
          <p:nvPr/>
        </p:nvPicPr>
        <p:blipFill>
          <a:blip r:embed="rId3"/>
          <a:stretch/>
        </p:blipFill>
        <p:spPr>
          <a:xfrm>
            <a:off x="472922" y="5035433"/>
            <a:ext cx="781074" cy="720735"/>
          </a:xfrm>
          <a:prstGeom prst="rect">
            <a:avLst/>
          </a:prstGeom>
          <a:ln>
            <a:noFill/>
          </a:ln>
        </p:spPr>
      </p:pic>
      <p:sp>
        <p:nvSpPr>
          <p:cNvPr id="42" name="CustomShape 9">
            <a:extLst>
              <a:ext uri="{FF2B5EF4-FFF2-40B4-BE49-F238E27FC236}">
                <a16:creationId xmlns:a16="http://schemas.microsoft.com/office/drawing/2014/main" id="{62900937-5E25-428B-BE3A-843EA1BC4476}"/>
              </a:ext>
            </a:extLst>
          </p:cNvPr>
          <p:cNvSpPr/>
          <p:nvPr/>
        </p:nvSpPr>
        <p:spPr>
          <a:xfrm>
            <a:off x="724705" y="5262086"/>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7</a:t>
            </a:r>
            <a:endParaRPr lang="fr-BE" sz="1800" b="0" strike="noStrike" spc="-1" dirty="0">
              <a:solidFill>
                <a:srgbClr val="000000"/>
              </a:solidFill>
              <a:uFill>
                <a:solidFill>
                  <a:srgbClr val="FFFFFF"/>
                </a:solidFill>
              </a:uFill>
              <a:latin typeface="Arial"/>
            </a:endParaRPr>
          </a:p>
        </p:txBody>
      </p:sp>
      <p:sp>
        <p:nvSpPr>
          <p:cNvPr id="25" name="TextShape 8">
            <a:extLst>
              <a:ext uri="{FF2B5EF4-FFF2-40B4-BE49-F238E27FC236}">
                <a16:creationId xmlns:a16="http://schemas.microsoft.com/office/drawing/2014/main" id="{28842224-A25F-4682-801F-43105D2E817D}"/>
              </a:ext>
            </a:extLst>
          </p:cNvPr>
          <p:cNvSpPr txBox="1"/>
          <p:nvPr/>
        </p:nvSpPr>
        <p:spPr>
          <a:xfrm>
            <a:off x="1344598" y="510165"/>
            <a:ext cx="5766414" cy="297223"/>
          </a:xfrm>
          <a:prstGeom prst="rect">
            <a:avLst/>
          </a:prstGeom>
          <a:noFill/>
          <a:ln>
            <a:noFill/>
          </a:ln>
        </p:spPr>
        <p:txBody>
          <a:bodyPr lIns="72000" tIns="72000" rIns="72000" bIns="72000" anchor="ctr"/>
          <a:lstStyle/>
          <a:p>
            <a:pPr>
              <a:lnSpc>
                <a:spcPct val="100000"/>
              </a:lnSpc>
            </a:pPr>
            <a:r>
              <a:rPr lang="fr-FR" sz="2400" cap="small" spc="-1" dirty="0">
                <a:solidFill>
                  <a:srgbClr val="F58020"/>
                </a:solidFill>
                <a:uFill>
                  <a:solidFill>
                    <a:srgbClr val="FFFFFF"/>
                  </a:solidFill>
                </a:uFill>
                <a:latin typeface="Arial"/>
              </a:rPr>
              <a:t>Il était une fois l’escape </a:t>
            </a:r>
            <a:r>
              <a:rPr lang="fr-FR" sz="2400" cap="small" spc="-1" dirty="0" err="1">
                <a:solidFill>
                  <a:srgbClr val="F58020"/>
                </a:solidFill>
                <a:uFill>
                  <a:solidFill>
                    <a:srgbClr val="FFFFFF"/>
                  </a:solidFill>
                </a:uFill>
                <a:latin typeface="Arial"/>
              </a:rPr>
              <a:t>game</a:t>
            </a:r>
            <a:endParaRPr lang="fr-FR" sz="3200" b="0" strike="noStrike" spc="-1" dirty="0">
              <a:solidFill>
                <a:srgbClr val="F58020"/>
              </a:solidFill>
              <a:uFill>
                <a:solidFill>
                  <a:srgbClr val="FFFFFF"/>
                </a:solidFill>
              </a:uFill>
              <a:latin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48" name="TextShape 1"/>
          <p:cNvSpPr txBox="1"/>
          <p:nvPr/>
        </p:nvSpPr>
        <p:spPr>
          <a:xfrm>
            <a:off x="251640" y="116640"/>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fr-FR" sz="2400" b="1" cap="small" spc="-1" dirty="0">
                <a:solidFill>
                  <a:srgbClr val="F79646"/>
                </a:solidFill>
                <a:uFill>
                  <a:solidFill>
                    <a:srgbClr val="FFFFFF"/>
                  </a:solidFill>
                </a:uFill>
              </a:rPr>
              <a:t>Je peux voir des énigmes</a:t>
            </a:r>
          </a:p>
        </p:txBody>
      </p:sp>
      <p:sp>
        <p:nvSpPr>
          <p:cNvPr id="249" name="TextShape 2"/>
          <p:cNvSpPr txBox="1"/>
          <p:nvPr/>
        </p:nvSpPr>
        <p:spPr>
          <a:xfrm>
            <a:off x="250920" y="6520320"/>
            <a:ext cx="1296360" cy="359640"/>
          </a:xfrm>
          <a:prstGeom prst="rect">
            <a:avLst/>
          </a:prstGeom>
          <a:noFill/>
          <a:ln>
            <a:noFill/>
          </a:ln>
        </p:spPr>
        <p:txBody>
          <a:bodyPr lIns="72000" tIns="72000" rIns="72000" bIns="72000" anchor="ctr"/>
          <a:lstStyle/>
          <a:p>
            <a:pPr>
              <a:lnSpc>
                <a:spcPct val="100000"/>
              </a:lnSpc>
            </a:pPr>
            <a:fld id="{0436914F-05F4-4E6D-9E27-A470CE71EC49}" type="slidenum">
              <a:rPr lang="fr-BE" sz="2000" b="0" strike="noStrike" spc="-1">
                <a:solidFill>
                  <a:srgbClr val="1F497D"/>
                </a:solidFill>
                <a:uFill>
                  <a:solidFill>
                    <a:srgbClr val="FFFFFF"/>
                  </a:solidFill>
                </a:uFill>
                <a:latin typeface="Arial"/>
              </a:rPr>
              <a:t>20</a:t>
            </a:fld>
            <a:r>
              <a:rPr lang="fr-BE" sz="2000" b="0" strike="noStrike" spc="-1" dirty="0">
                <a:solidFill>
                  <a:srgbClr val="1F497D"/>
                </a:solidFill>
                <a:uFill>
                  <a:solidFill>
                    <a:srgbClr val="FFFFFF"/>
                  </a:solidFill>
                </a:uFill>
                <a:latin typeface="Arial"/>
              </a:rPr>
              <a:t> / 27</a:t>
            </a:r>
            <a:endParaRPr lang="fr-BE" sz="1400" b="0" strike="noStrike" spc="-1" dirty="0">
              <a:solidFill>
                <a:srgbClr val="000000"/>
              </a:solidFill>
              <a:uFill>
                <a:solidFill>
                  <a:srgbClr val="FFFFFF"/>
                </a:solidFill>
              </a:uFill>
              <a:latin typeface="Times New Roman"/>
            </a:endParaRPr>
          </a:p>
        </p:txBody>
      </p:sp>
      <p:sp>
        <p:nvSpPr>
          <p:cNvPr id="251" name="TextShape 4"/>
          <p:cNvSpPr txBox="1"/>
          <p:nvPr/>
        </p:nvSpPr>
        <p:spPr>
          <a:xfrm>
            <a:off x="1691640" y="6525360"/>
            <a:ext cx="7200360" cy="359640"/>
          </a:xfrm>
          <a:prstGeom prst="rect">
            <a:avLst/>
          </a:prstGeom>
          <a:noFill/>
          <a:ln>
            <a:noFill/>
          </a:ln>
        </p:spPr>
        <p:txBody>
          <a:bodyPr lIns="72000" tIns="72000" rIns="72000" bIns="72000" anchor="ctr"/>
          <a:lstStyle/>
          <a:p>
            <a:pPr algn="r">
              <a:lnSpc>
                <a:spcPct val="100000"/>
              </a:lnSpc>
            </a:pPr>
            <a:r>
              <a:rPr lang="fr-FR" sz="2000" b="0" strike="noStrike" spc="-1" dirty="0">
                <a:solidFill>
                  <a:srgbClr val="1F497D"/>
                </a:solidFill>
                <a:uFill>
                  <a:solidFill>
                    <a:srgbClr val="FFFFFF"/>
                  </a:solidFill>
                </a:uFill>
                <a:latin typeface="Arial"/>
              </a:rPr>
              <a:t>Partie 5</a:t>
            </a:r>
            <a:endParaRPr lang="fr-FR" sz="3200" b="0" strike="noStrike" spc="-1" dirty="0">
              <a:solidFill>
                <a:srgbClr val="000000"/>
              </a:solidFill>
              <a:uFill>
                <a:solidFill>
                  <a:srgbClr val="FFFFFF"/>
                </a:solidFill>
              </a:uFill>
              <a:latin typeface="Calibri"/>
            </a:endParaRPr>
          </a:p>
        </p:txBody>
      </p:sp>
      <p:pic>
        <p:nvPicPr>
          <p:cNvPr id="4" name="Image 3">
            <a:extLst>
              <a:ext uri="{FF2B5EF4-FFF2-40B4-BE49-F238E27FC236}">
                <a16:creationId xmlns:a16="http://schemas.microsoft.com/office/drawing/2014/main" id="{FFCDF72E-52AC-4540-BB2B-6408DD740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217" y="620280"/>
            <a:ext cx="8247017" cy="5830928"/>
          </a:xfrm>
          <a:prstGeom prst="rect">
            <a:avLst/>
          </a:prstGeom>
        </p:spPr>
      </p:pic>
    </p:spTree>
    <p:extLst>
      <p:ext uri="{BB962C8B-B14F-4D97-AF65-F5344CB8AC3E}">
        <p14:creationId xmlns:p14="http://schemas.microsoft.com/office/powerpoint/2010/main" val="327049743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Image 16">
            <a:extLst>
              <a:ext uri="{FF2B5EF4-FFF2-40B4-BE49-F238E27FC236}">
                <a16:creationId xmlns:a16="http://schemas.microsoft.com/office/drawing/2014/main" id="{929B5777-0671-4504-8950-8BAE98559CFB}"/>
              </a:ext>
            </a:extLst>
          </p:cNvPr>
          <p:cNvPicPr/>
          <p:nvPr/>
        </p:nvPicPr>
        <p:blipFill>
          <a:blip r:embed="rId3"/>
          <a:stretch/>
        </p:blipFill>
        <p:spPr>
          <a:xfrm>
            <a:off x="454203" y="4224618"/>
            <a:ext cx="781074" cy="720735"/>
          </a:xfrm>
          <a:prstGeom prst="rect">
            <a:avLst/>
          </a:prstGeom>
          <a:ln>
            <a:noFill/>
          </a:ln>
        </p:spPr>
      </p:pic>
      <p:pic>
        <p:nvPicPr>
          <p:cNvPr id="39" name="Image 16">
            <a:extLst>
              <a:ext uri="{FF2B5EF4-FFF2-40B4-BE49-F238E27FC236}">
                <a16:creationId xmlns:a16="http://schemas.microsoft.com/office/drawing/2014/main" id="{E7EDF218-E93F-43B0-B634-BAD5D28702D2}"/>
              </a:ext>
            </a:extLst>
          </p:cNvPr>
          <p:cNvPicPr/>
          <p:nvPr/>
        </p:nvPicPr>
        <p:blipFill>
          <a:blip r:embed="rId3"/>
          <a:stretch/>
        </p:blipFill>
        <p:spPr>
          <a:xfrm>
            <a:off x="454203" y="3413803"/>
            <a:ext cx="781074" cy="720735"/>
          </a:xfrm>
          <a:prstGeom prst="rect">
            <a:avLst/>
          </a:prstGeom>
          <a:ln>
            <a:noFill/>
          </a:ln>
        </p:spPr>
      </p:pic>
      <p:pic>
        <p:nvPicPr>
          <p:cNvPr id="38" name="Image 16">
            <a:extLst>
              <a:ext uri="{FF2B5EF4-FFF2-40B4-BE49-F238E27FC236}">
                <a16:creationId xmlns:a16="http://schemas.microsoft.com/office/drawing/2014/main" id="{EE9FFF3E-A542-430D-9937-9F283787BCC0}"/>
              </a:ext>
            </a:extLst>
          </p:cNvPr>
          <p:cNvPicPr/>
          <p:nvPr/>
        </p:nvPicPr>
        <p:blipFill>
          <a:blip r:embed="rId3"/>
          <a:stretch/>
        </p:blipFill>
        <p:spPr>
          <a:xfrm>
            <a:off x="472922" y="2602988"/>
            <a:ext cx="781074" cy="720735"/>
          </a:xfrm>
          <a:prstGeom prst="rect">
            <a:avLst/>
          </a:prstGeom>
          <a:ln>
            <a:noFill/>
          </a:ln>
        </p:spPr>
      </p:pic>
      <p:pic>
        <p:nvPicPr>
          <p:cNvPr id="37" name="Image 16">
            <a:extLst>
              <a:ext uri="{FF2B5EF4-FFF2-40B4-BE49-F238E27FC236}">
                <a16:creationId xmlns:a16="http://schemas.microsoft.com/office/drawing/2014/main" id="{98135AF5-5F03-41E1-8B13-3C2383DBD5BA}"/>
              </a:ext>
            </a:extLst>
          </p:cNvPr>
          <p:cNvPicPr/>
          <p:nvPr/>
        </p:nvPicPr>
        <p:blipFill>
          <a:blip r:embed="rId3"/>
          <a:stretch/>
        </p:blipFill>
        <p:spPr>
          <a:xfrm>
            <a:off x="454203" y="1792173"/>
            <a:ext cx="781074" cy="720735"/>
          </a:xfrm>
          <a:prstGeom prst="rect">
            <a:avLst/>
          </a:prstGeom>
          <a:ln>
            <a:noFill/>
          </a:ln>
        </p:spPr>
      </p:pic>
      <p:pic>
        <p:nvPicPr>
          <p:cNvPr id="36" name="Image 16">
            <a:extLst>
              <a:ext uri="{FF2B5EF4-FFF2-40B4-BE49-F238E27FC236}">
                <a16:creationId xmlns:a16="http://schemas.microsoft.com/office/drawing/2014/main" id="{174506AE-A431-4C91-BFAB-162B1A62418A}"/>
              </a:ext>
            </a:extLst>
          </p:cNvPr>
          <p:cNvPicPr/>
          <p:nvPr/>
        </p:nvPicPr>
        <p:blipFill>
          <a:blip r:embed="rId3"/>
          <a:stretch/>
        </p:blipFill>
        <p:spPr>
          <a:xfrm>
            <a:off x="472922" y="981358"/>
            <a:ext cx="781074" cy="720735"/>
          </a:xfrm>
          <a:prstGeom prst="rect">
            <a:avLst/>
          </a:prstGeom>
          <a:ln>
            <a:noFill/>
          </a:ln>
        </p:spPr>
      </p:pic>
      <p:sp>
        <p:nvSpPr>
          <p:cNvPr id="227" name="TextShape 8"/>
          <p:cNvSpPr txBox="1"/>
          <p:nvPr/>
        </p:nvSpPr>
        <p:spPr>
          <a:xfrm>
            <a:off x="1344598" y="512477"/>
            <a:ext cx="5766414"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latin typeface="Arial"/>
              </a:rPr>
              <a:t>Il était une fois l’escape </a:t>
            </a:r>
            <a:r>
              <a:rPr lang="fr-FR" sz="2400" cap="small" spc="-1" dirty="0" err="1">
                <a:solidFill>
                  <a:srgbClr val="1F497D"/>
                </a:solidFill>
                <a:uFill>
                  <a:solidFill>
                    <a:srgbClr val="FFFFFF"/>
                  </a:solidFill>
                </a:uFill>
                <a:latin typeface="Arial"/>
              </a:rPr>
              <a:t>game</a:t>
            </a:r>
            <a:endParaRPr lang="fr-FR" sz="3200" b="0" strike="noStrike" spc="-1" dirty="0">
              <a:solidFill>
                <a:srgbClr val="000000"/>
              </a:solidFill>
              <a:uFill>
                <a:solidFill>
                  <a:srgbClr val="FFFFFF"/>
                </a:solidFill>
              </a:uFill>
              <a:latin typeface="Calibri"/>
            </a:endParaRPr>
          </a:p>
        </p:txBody>
      </p:sp>
      <p:pic>
        <p:nvPicPr>
          <p:cNvPr id="228" name="Image 16"/>
          <p:cNvPicPr/>
          <p:nvPr/>
        </p:nvPicPr>
        <p:blipFill>
          <a:blip r:embed="rId3"/>
          <a:stretch/>
        </p:blipFill>
        <p:spPr>
          <a:xfrm>
            <a:off x="454203" y="170543"/>
            <a:ext cx="781074" cy="720735"/>
          </a:xfrm>
          <a:prstGeom prst="rect">
            <a:avLst/>
          </a:prstGeom>
          <a:ln>
            <a:noFill/>
          </a:ln>
        </p:spPr>
      </p:pic>
      <p:sp>
        <p:nvSpPr>
          <p:cNvPr id="232" name="CustomShape 9"/>
          <p:cNvSpPr/>
          <p:nvPr/>
        </p:nvSpPr>
        <p:spPr>
          <a:xfrm>
            <a:off x="705987" y="397374"/>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b="0" strike="noStrike" spc="-1" dirty="0">
                <a:solidFill>
                  <a:srgbClr val="FFFFFF"/>
                </a:solidFill>
                <a:uFill>
                  <a:solidFill>
                    <a:srgbClr val="FFFFFF"/>
                  </a:solidFill>
                </a:uFill>
                <a:latin typeface="Arial"/>
              </a:rPr>
              <a:t>1</a:t>
            </a:r>
            <a:endParaRPr lang="fr-BE" sz="1800" b="0" strike="noStrike" spc="-1" dirty="0">
              <a:solidFill>
                <a:srgbClr val="000000"/>
              </a:solidFill>
              <a:uFill>
                <a:solidFill>
                  <a:srgbClr val="FFFFFF"/>
                </a:solidFill>
              </a:uFill>
              <a:latin typeface="Arial"/>
            </a:endParaRPr>
          </a:p>
        </p:txBody>
      </p:sp>
      <p:sp>
        <p:nvSpPr>
          <p:cNvPr id="18" name="TextShape 8">
            <a:extLst>
              <a:ext uri="{FF2B5EF4-FFF2-40B4-BE49-F238E27FC236}">
                <a16:creationId xmlns:a16="http://schemas.microsoft.com/office/drawing/2014/main" id="{64B9D967-9E5C-42E3-B354-B57B51F90FEA}"/>
              </a:ext>
            </a:extLst>
          </p:cNvPr>
          <p:cNvSpPr txBox="1"/>
          <p:nvPr/>
        </p:nvSpPr>
        <p:spPr>
          <a:xfrm>
            <a:off x="1344599" y="1312508"/>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latin typeface="Arial"/>
              </a:rPr>
              <a:t>Escape </a:t>
            </a:r>
            <a:r>
              <a:rPr lang="fr-FR" sz="2400" cap="small" spc="-1" dirty="0" err="1">
                <a:solidFill>
                  <a:srgbClr val="1F497D"/>
                </a:solidFill>
                <a:uFill>
                  <a:solidFill>
                    <a:srgbClr val="FFFFFF"/>
                  </a:solidFill>
                </a:uFill>
                <a:latin typeface="Arial"/>
              </a:rPr>
              <a:t>game</a:t>
            </a:r>
            <a:r>
              <a:rPr lang="fr-FR" sz="2400" cap="small" spc="-1" dirty="0">
                <a:solidFill>
                  <a:srgbClr val="1F497D"/>
                </a:solidFill>
                <a:uFill>
                  <a:solidFill>
                    <a:srgbClr val="FFFFFF"/>
                  </a:solidFill>
                </a:uFill>
                <a:latin typeface="Arial"/>
              </a:rPr>
              <a:t>, le </a:t>
            </a:r>
            <a:r>
              <a:rPr lang="fr-FR" sz="2400" cap="small" spc="-1" dirty="0" err="1">
                <a:solidFill>
                  <a:srgbClr val="1F497D"/>
                </a:solidFill>
                <a:uFill>
                  <a:solidFill>
                    <a:srgbClr val="FFFFFF"/>
                  </a:solidFill>
                </a:uFill>
                <a:latin typeface="Arial"/>
              </a:rPr>
              <a:t>defi</a:t>
            </a:r>
            <a:endParaRPr lang="fr-FR" sz="3200" b="0" strike="noStrike" spc="-1" dirty="0">
              <a:solidFill>
                <a:srgbClr val="000000"/>
              </a:solidFill>
              <a:uFill>
                <a:solidFill>
                  <a:srgbClr val="FFFFFF"/>
                </a:solidFill>
              </a:uFill>
              <a:latin typeface="Calibri"/>
            </a:endParaRPr>
          </a:p>
        </p:txBody>
      </p:sp>
      <p:sp>
        <p:nvSpPr>
          <p:cNvPr id="20" name="CustomShape 9">
            <a:extLst>
              <a:ext uri="{FF2B5EF4-FFF2-40B4-BE49-F238E27FC236}">
                <a16:creationId xmlns:a16="http://schemas.microsoft.com/office/drawing/2014/main" id="{34551911-C175-4A0F-A896-79635B2D94F2}"/>
              </a:ext>
            </a:extLst>
          </p:cNvPr>
          <p:cNvSpPr/>
          <p:nvPr/>
        </p:nvSpPr>
        <p:spPr>
          <a:xfrm>
            <a:off x="705987" y="1201507"/>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2</a:t>
            </a:r>
            <a:endParaRPr lang="fr-BE" sz="1800" b="0" strike="noStrike" spc="-1" dirty="0">
              <a:solidFill>
                <a:srgbClr val="000000"/>
              </a:solidFill>
              <a:uFill>
                <a:solidFill>
                  <a:srgbClr val="FFFFFF"/>
                </a:solidFill>
              </a:uFill>
              <a:latin typeface="Arial"/>
            </a:endParaRPr>
          </a:p>
        </p:txBody>
      </p:sp>
      <p:sp>
        <p:nvSpPr>
          <p:cNvPr id="21" name="TextShape 8">
            <a:extLst>
              <a:ext uri="{FF2B5EF4-FFF2-40B4-BE49-F238E27FC236}">
                <a16:creationId xmlns:a16="http://schemas.microsoft.com/office/drawing/2014/main" id="{A0297EFF-0ABF-44B6-A69F-B5C449B6AD99}"/>
              </a:ext>
            </a:extLst>
          </p:cNvPr>
          <p:cNvSpPr txBox="1"/>
          <p:nvPr/>
        </p:nvSpPr>
        <p:spPr>
          <a:xfrm>
            <a:off x="1344599" y="2120743"/>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latin typeface="Arial"/>
              </a:rPr>
              <a:t>pilule bleue ou pilule rouge</a:t>
            </a:r>
            <a:endParaRPr lang="fr-FR" sz="3200" b="0" strike="noStrike" spc="-1" dirty="0">
              <a:solidFill>
                <a:srgbClr val="000000"/>
              </a:solidFill>
              <a:uFill>
                <a:solidFill>
                  <a:srgbClr val="FFFFFF"/>
                </a:solidFill>
              </a:uFill>
              <a:latin typeface="Calibri"/>
            </a:endParaRPr>
          </a:p>
        </p:txBody>
      </p:sp>
      <p:sp>
        <p:nvSpPr>
          <p:cNvPr id="23" name="CustomShape 9">
            <a:extLst>
              <a:ext uri="{FF2B5EF4-FFF2-40B4-BE49-F238E27FC236}">
                <a16:creationId xmlns:a16="http://schemas.microsoft.com/office/drawing/2014/main" id="{5A095FF5-354B-43C9-BF12-0FC7D595B4B9}"/>
              </a:ext>
            </a:extLst>
          </p:cNvPr>
          <p:cNvSpPr/>
          <p:nvPr/>
        </p:nvSpPr>
        <p:spPr>
          <a:xfrm>
            <a:off x="705987" y="2005640"/>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3</a:t>
            </a:r>
            <a:endParaRPr lang="fr-BE" sz="1800" b="0" strike="noStrike" spc="-1" dirty="0">
              <a:solidFill>
                <a:srgbClr val="000000"/>
              </a:solidFill>
              <a:uFill>
                <a:solidFill>
                  <a:srgbClr val="FFFFFF"/>
                </a:solidFill>
              </a:uFill>
              <a:latin typeface="Arial"/>
            </a:endParaRPr>
          </a:p>
        </p:txBody>
      </p:sp>
      <p:sp>
        <p:nvSpPr>
          <p:cNvPr id="24" name="TextShape 8">
            <a:extLst>
              <a:ext uri="{FF2B5EF4-FFF2-40B4-BE49-F238E27FC236}">
                <a16:creationId xmlns:a16="http://schemas.microsoft.com/office/drawing/2014/main" id="{75C76B6D-FD89-48B2-9795-5DCC05524A06}"/>
              </a:ext>
            </a:extLst>
          </p:cNvPr>
          <p:cNvSpPr txBox="1"/>
          <p:nvPr/>
        </p:nvSpPr>
        <p:spPr>
          <a:xfrm>
            <a:off x="1344598" y="2924876"/>
            <a:ext cx="6902757"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latin typeface="Arial"/>
              </a:rPr>
              <a:t>L’histoire dans l’histoire, dans l’histoire …</a:t>
            </a:r>
            <a:endParaRPr lang="fr-FR" sz="3200" b="0" strike="noStrike" spc="-1" dirty="0">
              <a:solidFill>
                <a:srgbClr val="000000"/>
              </a:solidFill>
              <a:uFill>
                <a:solidFill>
                  <a:srgbClr val="FFFFFF"/>
                </a:solidFill>
              </a:uFill>
              <a:latin typeface="Calibri"/>
            </a:endParaRPr>
          </a:p>
        </p:txBody>
      </p:sp>
      <p:sp>
        <p:nvSpPr>
          <p:cNvPr id="26" name="CustomShape 9">
            <a:extLst>
              <a:ext uri="{FF2B5EF4-FFF2-40B4-BE49-F238E27FC236}">
                <a16:creationId xmlns:a16="http://schemas.microsoft.com/office/drawing/2014/main" id="{99C49309-3528-47A6-9EFA-728DBB5F4FB8}"/>
              </a:ext>
            </a:extLst>
          </p:cNvPr>
          <p:cNvSpPr/>
          <p:nvPr/>
        </p:nvSpPr>
        <p:spPr>
          <a:xfrm>
            <a:off x="705987" y="2809773"/>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4</a:t>
            </a:r>
            <a:endParaRPr lang="fr-BE" sz="1800" b="0" strike="noStrike" spc="-1" dirty="0">
              <a:solidFill>
                <a:srgbClr val="000000"/>
              </a:solidFill>
              <a:uFill>
                <a:solidFill>
                  <a:srgbClr val="FFFFFF"/>
                </a:solidFill>
              </a:uFill>
              <a:latin typeface="Arial"/>
            </a:endParaRPr>
          </a:p>
        </p:txBody>
      </p:sp>
      <p:sp>
        <p:nvSpPr>
          <p:cNvPr id="27" name="TextShape 8">
            <a:extLst>
              <a:ext uri="{FF2B5EF4-FFF2-40B4-BE49-F238E27FC236}">
                <a16:creationId xmlns:a16="http://schemas.microsoft.com/office/drawing/2014/main" id="{08F33C12-99CE-4018-A71F-F0AC36236016}"/>
              </a:ext>
            </a:extLst>
          </p:cNvPr>
          <p:cNvSpPr txBox="1"/>
          <p:nvPr/>
        </p:nvSpPr>
        <p:spPr>
          <a:xfrm>
            <a:off x="1344598" y="3758958"/>
            <a:ext cx="6663059" cy="297223"/>
          </a:xfrm>
          <a:prstGeom prst="rect">
            <a:avLst/>
          </a:prstGeom>
          <a:noFill/>
          <a:ln>
            <a:noFill/>
          </a:ln>
        </p:spPr>
        <p:txBody>
          <a:bodyPr lIns="72000" tIns="72000" rIns="72000" bIns="72000" anchor="ctr"/>
          <a:lstStyle/>
          <a:p>
            <a:pPr>
              <a:lnSpc>
                <a:spcPct val="100000"/>
              </a:lnSpc>
            </a:pPr>
            <a:r>
              <a:rPr lang="fr-FR" sz="2400" b="0" strike="noStrike" cap="small" spc="-1" dirty="0">
                <a:solidFill>
                  <a:srgbClr val="1F497D"/>
                </a:solidFill>
                <a:uFill>
                  <a:solidFill>
                    <a:srgbClr val="FFFFFF"/>
                  </a:solidFill>
                </a:uFill>
                <a:latin typeface="Arial"/>
              </a:rPr>
              <a:t>Je pe</a:t>
            </a:r>
            <a:r>
              <a:rPr lang="fr-FR" sz="2400" cap="small" spc="-1" dirty="0">
                <a:solidFill>
                  <a:srgbClr val="1F497D"/>
                </a:solidFill>
                <a:uFill>
                  <a:solidFill>
                    <a:srgbClr val="FFFFFF"/>
                  </a:solidFill>
                </a:uFill>
                <a:latin typeface="Arial"/>
              </a:rPr>
              <a:t>ux voir des énigmes</a:t>
            </a:r>
            <a:endParaRPr lang="fr-FR" sz="3200" b="0" strike="noStrike" spc="-1" dirty="0">
              <a:solidFill>
                <a:srgbClr val="000000"/>
              </a:solidFill>
              <a:uFill>
                <a:solidFill>
                  <a:srgbClr val="FFFFFF"/>
                </a:solidFill>
              </a:uFill>
              <a:latin typeface="Calibri"/>
            </a:endParaRPr>
          </a:p>
        </p:txBody>
      </p:sp>
      <p:sp>
        <p:nvSpPr>
          <p:cNvPr id="29" name="CustomShape 9">
            <a:extLst>
              <a:ext uri="{FF2B5EF4-FFF2-40B4-BE49-F238E27FC236}">
                <a16:creationId xmlns:a16="http://schemas.microsoft.com/office/drawing/2014/main" id="{D94F7A77-75D3-4826-BDC5-141D1CDFF5CE}"/>
              </a:ext>
            </a:extLst>
          </p:cNvPr>
          <p:cNvSpPr/>
          <p:nvPr/>
        </p:nvSpPr>
        <p:spPr>
          <a:xfrm>
            <a:off x="705986" y="3643855"/>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5</a:t>
            </a:r>
            <a:endParaRPr lang="fr-BE" sz="1800" b="0" strike="noStrike" spc="-1" dirty="0">
              <a:solidFill>
                <a:srgbClr val="000000"/>
              </a:solidFill>
              <a:uFill>
                <a:solidFill>
                  <a:srgbClr val="FFFFFF"/>
                </a:solidFill>
              </a:uFill>
              <a:latin typeface="Arial"/>
            </a:endParaRPr>
          </a:p>
        </p:txBody>
      </p:sp>
      <p:sp>
        <p:nvSpPr>
          <p:cNvPr id="30" name="TextShape 8">
            <a:extLst>
              <a:ext uri="{FF2B5EF4-FFF2-40B4-BE49-F238E27FC236}">
                <a16:creationId xmlns:a16="http://schemas.microsoft.com/office/drawing/2014/main" id="{F8B09FD8-C9B0-4D70-9C11-8DF96DC00F0F}"/>
              </a:ext>
            </a:extLst>
          </p:cNvPr>
          <p:cNvSpPr txBox="1"/>
          <p:nvPr/>
        </p:nvSpPr>
        <p:spPr>
          <a:xfrm>
            <a:off x="1344598" y="4569773"/>
            <a:ext cx="6139277" cy="297223"/>
          </a:xfrm>
          <a:prstGeom prst="rect">
            <a:avLst/>
          </a:prstGeom>
          <a:noFill/>
          <a:ln>
            <a:noFill/>
          </a:ln>
        </p:spPr>
        <p:txBody>
          <a:bodyPr lIns="72000" tIns="72000" rIns="72000" bIns="72000" anchor="ctr"/>
          <a:lstStyle/>
          <a:p>
            <a:pPr>
              <a:lnSpc>
                <a:spcPct val="100000"/>
              </a:lnSpc>
            </a:pPr>
            <a:r>
              <a:rPr lang="fr-FR" sz="2400" cap="small" spc="-1" dirty="0">
                <a:solidFill>
                  <a:srgbClr val="F68B2C"/>
                </a:solidFill>
                <a:uFill>
                  <a:solidFill>
                    <a:srgbClr val="FFFFFF"/>
                  </a:solidFill>
                </a:uFill>
                <a:latin typeface="Arial"/>
              </a:rPr>
              <a:t>Mais où est donc passé le maitre du jeu ?</a:t>
            </a:r>
            <a:endParaRPr lang="fr-FR" sz="3200" b="0" strike="noStrike" spc="-1" dirty="0">
              <a:solidFill>
                <a:srgbClr val="F68B2C"/>
              </a:solidFill>
              <a:uFill>
                <a:solidFill>
                  <a:srgbClr val="FFFFFF"/>
                </a:solidFill>
              </a:uFill>
              <a:latin typeface="Calibri"/>
            </a:endParaRPr>
          </a:p>
        </p:txBody>
      </p:sp>
      <p:sp>
        <p:nvSpPr>
          <p:cNvPr id="32" name="CustomShape 9">
            <a:extLst>
              <a:ext uri="{FF2B5EF4-FFF2-40B4-BE49-F238E27FC236}">
                <a16:creationId xmlns:a16="http://schemas.microsoft.com/office/drawing/2014/main" id="{2A987C6A-F340-4035-8B72-EAA3F89EB704}"/>
              </a:ext>
            </a:extLst>
          </p:cNvPr>
          <p:cNvSpPr/>
          <p:nvPr/>
        </p:nvSpPr>
        <p:spPr>
          <a:xfrm>
            <a:off x="705986" y="4454670"/>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6</a:t>
            </a:r>
            <a:endParaRPr lang="fr-BE" sz="1800" b="0" strike="noStrike" spc="-1" dirty="0">
              <a:solidFill>
                <a:srgbClr val="000000"/>
              </a:solidFill>
              <a:uFill>
                <a:solidFill>
                  <a:srgbClr val="FFFFFF"/>
                </a:solidFill>
              </a:uFill>
              <a:latin typeface="Arial"/>
            </a:endParaRPr>
          </a:p>
        </p:txBody>
      </p:sp>
      <p:sp>
        <p:nvSpPr>
          <p:cNvPr id="33" name="TextShape 8">
            <a:extLst>
              <a:ext uri="{FF2B5EF4-FFF2-40B4-BE49-F238E27FC236}">
                <a16:creationId xmlns:a16="http://schemas.microsoft.com/office/drawing/2014/main" id="{E3198DCC-34E6-4593-8273-F7CBAD059EC2}"/>
              </a:ext>
            </a:extLst>
          </p:cNvPr>
          <p:cNvSpPr txBox="1"/>
          <p:nvPr/>
        </p:nvSpPr>
        <p:spPr>
          <a:xfrm>
            <a:off x="1344599" y="5373729"/>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rPr>
              <a:t>Hé, attendez un peu, Doc!</a:t>
            </a:r>
            <a:endParaRPr lang="fr-FR" sz="3200" b="0" strike="noStrike" spc="-1" dirty="0">
              <a:solidFill>
                <a:srgbClr val="000000"/>
              </a:solidFill>
              <a:uFill>
                <a:solidFill>
                  <a:srgbClr val="FFFFFF"/>
                </a:solidFill>
              </a:uFill>
              <a:latin typeface="Calibri"/>
            </a:endParaRPr>
          </a:p>
        </p:txBody>
      </p:sp>
      <p:pic>
        <p:nvPicPr>
          <p:cNvPr id="41" name="Image 16">
            <a:extLst>
              <a:ext uri="{FF2B5EF4-FFF2-40B4-BE49-F238E27FC236}">
                <a16:creationId xmlns:a16="http://schemas.microsoft.com/office/drawing/2014/main" id="{242C41E3-B55B-4491-90DB-225A3A74E43A}"/>
              </a:ext>
            </a:extLst>
          </p:cNvPr>
          <p:cNvPicPr/>
          <p:nvPr/>
        </p:nvPicPr>
        <p:blipFill>
          <a:blip r:embed="rId3"/>
          <a:stretch/>
        </p:blipFill>
        <p:spPr>
          <a:xfrm>
            <a:off x="472922" y="5035433"/>
            <a:ext cx="781074" cy="720735"/>
          </a:xfrm>
          <a:prstGeom prst="rect">
            <a:avLst/>
          </a:prstGeom>
          <a:ln>
            <a:noFill/>
          </a:ln>
        </p:spPr>
      </p:pic>
      <p:sp>
        <p:nvSpPr>
          <p:cNvPr id="42" name="CustomShape 9">
            <a:extLst>
              <a:ext uri="{FF2B5EF4-FFF2-40B4-BE49-F238E27FC236}">
                <a16:creationId xmlns:a16="http://schemas.microsoft.com/office/drawing/2014/main" id="{62900937-5E25-428B-BE3A-843EA1BC4476}"/>
              </a:ext>
            </a:extLst>
          </p:cNvPr>
          <p:cNvSpPr/>
          <p:nvPr/>
        </p:nvSpPr>
        <p:spPr>
          <a:xfrm>
            <a:off x="724705" y="5262086"/>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7</a:t>
            </a:r>
            <a:endParaRPr lang="fr-BE"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45124893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48" name="TextShape 1"/>
          <p:cNvSpPr txBox="1"/>
          <p:nvPr/>
        </p:nvSpPr>
        <p:spPr>
          <a:xfrm>
            <a:off x="251640" y="116640"/>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fr-FR" sz="2400" b="1" cap="small" spc="-1" dirty="0">
                <a:solidFill>
                  <a:srgbClr val="F79646"/>
                </a:solidFill>
                <a:uFill>
                  <a:solidFill>
                    <a:srgbClr val="FFFFFF"/>
                  </a:solidFill>
                </a:uFill>
              </a:rPr>
              <a:t>Mais où est donc passé le maitre du jeu ?</a:t>
            </a:r>
          </a:p>
        </p:txBody>
      </p:sp>
      <p:sp>
        <p:nvSpPr>
          <p:cNvPr id="249" name="TextShape 2"/>
          <p:cNvSpPr txBox="1"/>
          <p:nvPr/>
        </p:nvSpPr>
        <p:spPr>
          <a:xfrm>
            <a:off x="250920" y="6520320"/>
            <a:ext cx="1296360" cy="359640"/>
          </a:xfrm>
          <a:prstGeom prst="rect">
            <a:avLst/>
          </a:prstGeom>
          <a:noFill/>
          <a:ln>
            <a:noFill/>
          </a:ln>
        </p:spPr>
        <p:txBody>
          <a:bodyPr lIns="72000" tIns="72000" rIns="72000" bIns="72000" anchor="ctr"/>
          <a:lstStyle/>
          <a:p>
            <a:pPr>
              <a:lnSpc>
                <a:spcPct val="100000"/>
              </a:lnSpc>
            </a:pPr>
            <a:fld id="{0436914F-05F4-4E6D-9E27-A470CE71EC49}" type="slidenum">
              <a:rPr lang="fr-BE" sz="2000" b="0" strike="noStrike" spc="-1">
                <a:solidFill>
                  <a:srgbClr val="1F497D"/>
                </a:solidFill>
                <a:uFill>
                  <a:solidFill>
                    <a:srgbClr val="FFFFFF"/>
                  </a:solidFill>
                </a:uFill>
                <a:latin typeface="Arial"/>
              </a:rPr>
              <a:t>22</a:t>
            </a:fld>
            <a:r>
              <a:rPr lang="fr-BE" sz="2000" b="0" strike="noStrike" spc="-1" dirty="0">
                <a:solidFill>
                  <a:srgbClr val="1F497D"/>
                </a:solidFill>
                <a:uFill>
                  <a:solidFill>
                    <a:srgbClr val="FFFFFF"/>
                  </a:solidFill>
                </a:uFill>
                <a:latin typeface="Arial"/>
              </a:rPr>
              <a:t> / 27</a:t>
            </a:r>
            <a:endParaRPr lang="fr-BE" sz="1400" b="0" strike="noStrike" spc="-1" dirty="0">
              <a:solidFill>
                <a:srgbClr val="000000"/>
              </a:solidFill>
              <a:uFill>
                <a:solidFill>
                  <a:srgbClr val="FFFFFF"/>
                </a:solidFill>
              </a:uFill>
              <a:latin typeface="Times New Roman"/>
            </a:endParaRPr>
          </a:p>
        </p:txBody>
      </p:sp>
      <p:sp>
        <p:nvSpPr>
          <p:cNvPr id="251" name="TextShape 4"/>
          <p:cNvSpPr txBox="1"/>
          <p:nvPr/>
        </p:nvSpPr>
        <p:spPr>
          <a:xfrm>
            <a:off x="1691640" y="6525360"/>
            <a:ext cx="7200360" cy="359640"/>
          </a:xfrm>
          <a:prstGeom prst="rect">
            <a:avLst/>
          </a:prstGeom>
          <a:noFill/>
          <a:ln>
            <a:noFill/>
          </a:ln>
        </p:spPr>
        <p:txBody>
          <a:bodyPr lIns="72000" tIns="72000" rIns="72000" bIns="72000" anchor="ctr"/>
          <a:lstStyle/>
          <a:p>
            <a:pPr algn="r">
              <a:lnSpc>
                <a:spcPct val="100000"/>
              </a:lnSpc>
            </a:pPr>
            <a:r>
              <a:rPr lang="fr-FR" sz="2000" b="0" strike="noStrike" spc="-1" dirty="0">
                <a:solidFill>
                  <a:srgbClr val="1F497D"/>
                </a:solidFill>
                <a:uFill>
                  <a:solidFill>
                    <a:srgbClr val="FFFFFF"/>
                  </a:solidFill>
                </a:uFill>
                <a:latin typeface="Arial"/>
              </a:rPr>
              <a:t>Partie 6</a:t>
            </a:r>
            <a:endParaRPr lang="fr-FR" sz="3200" b="0" strike="noStrike" spc="-1" dirty="0">
              <a:solidFill>
                <a:srgbClr val="000000"/>
              </a:solidFill>
              <a:uFill>
                <a:solidFill>
                  <a:srgbClr val="FFFFFF"/>
                </a:solidFill>
              </a:uFill>
              <a:latin typeface="Calibri"/>
            </a:endParaRPr>
          </a:p>
        </p:txBody>
      </p:sp>
      <p:pic>
        <p:nvPicPr>
          <p:cNvPr id="3" name="Image 2">
            <a:extLst>
              <a:ext uri="{FF2B5EF4-FFF2-40B4-BE49-F238E27FC236}">
                <a16:creationId xmlns:a16="http://schemas.microsoft.com/office/drawing/2014/main" id="{B8C90F6D-618C-4038-9345-FCF18E6765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6057" y="-3741272"/>
            <a:ext cx="15356114" cy="14340544"/>
          </a:xfrm>
          <a:prstGeom prst="rect">
            <a:avLst/>
          </a:prstGeom>
        </p:spPr>
      </p:pic>
    </p:spTree>
    <p:extLst>
      <p:ext uri="{BB962C8B-B14F-4D97-AF65-F5344CB8AC3E}">
        <p14:creationId xmlns:p14="http://schemas.microsoft.com/office/powerpoint/2010/main" val="18234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6000" r="-16000"/>
          </a:stretch>
        </a:blipFill>
        <a:effectLst/>
      </p:bgPr>
    </p:bg>
    <p:spTree>
      <p:nvGrpSpPr>
        <p:cNvPr id="1" name=""/>
        <p:cNvGrpSpPr/>
        <p:nvPr/>
      </p:nvGrpSpPr>
      <p:grpSpPr>
        <a:xfrm>
          <a:off x="0" y="0"/>
          <a:ext cx="0" cy="0"/>
          <a:chOff x="0" y="0"/>
          <a:chExt cx="0" cy="0"/>
        </a:xfrm>
      </p:grpSpPr>
      <p:sp>
        <p:nvSpPr>
          <p:cNvPr id="248" name="TextShape 1"/>
          <p:cNvSpPr txBox="1"/>
          <p:nvPr/>
        </p:nvSpPr>
        <p:spPr>
          <a:xfrm>
            <a:off x="251640" y="116640"/>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fr-FR" sz="2400" b="1" cap="small" spc="-1" dirty="0">
                <a:solidFill>
                  <a:srgbClr val="F79646"/>
                </a:solidFill>
                <a:uFill>
                  <a:solidFill>
                    <a:srgbClr val="FFFFFF"/>
                  </a:solidFill>
                </a:uFill>
              </a:rPr>
              <a:t>Mais où est donc passé le maitre du jeu ?</a:t>
            </a:r>
          </a:p>
        </p:txBody>
      </p:sp>
      <p:sp>
        <p:nvSpPr>
          <p:cNvPr id="249" name="TextShape 2"/>
          <p:cNvSpPr txBox="1"/>
          <p:nvPr/>
        </p:nvSpPr>
        <p:spPr>
          <a:xfrm>
            <a:off x="250920" y="6520320"/>
            <a:ext cx="1296360" cy="359640"/>
          </a:xfrm>
          <a:prstGeom prst="rect">
            <a:avLst/>
          </a:prstGeom>
          <a:noFill/>
          <a:ln>
            <a:noFill/>
          </a:ln>
        </p:spPr>
        <p:txBody>
          <a:bodyPr lIns="72000" tIns="72000" rIns="72000" bIns="72000" anchor="ctr"/>
          <a:lstStyle/>
          <a:p>
            <a:pPr>
              <a:lnSpc>
                <a:spcPct val="100000"/>
              </a:lnSpc>
            </a:pPr>
            <a:fld id="{0436914F-05F4-4E6D-9E27-A470CE71EC49}" type="slidenum">
              <a:rPr lang="fr-BE" sz="2000" b="0" strike="noStrike" spc="-1">
                <a:solidFill>
                  <a:srgbClr val="1F497D"/>
                </a:solidFill>
                <a:uFill>
                  <a:solidFill>
                    <a:srgbClr val="FFFFFF"/>
                  </a:solidFill>
                </a:uFill>
                <a:latin typeface="Arial"/>
              </a:rPr>
              <a:t>23</a:t>
            </a:fld>
            <a:r>
              <a:rPr lang="fr-BE" sz="2000" b="0" strike="noStrike" spc="-1" dirty="0">
                <a:solidFill>
                  <a:srgbClr val="1F497D"/>
                </a:solidFill>
                <a:uFill>
                  <a:solidFill>
                    <a:srgbClr val="FFFFFF"/>
                  </a:solidFill>
                </a:uFill>
                <a:latin typeface="Arial"/>
              </a:rPr>
              <a:t> / 27</a:t>
            </a:r>
            <a:endParaRPr lang="fr-BE" sz="1400" b="0" strike="noStrike" spc="-1" dirty="0">
              <a:solidFill>
                <a:srgbClr val="000000"/>
              </a:solidFill>
              <a:uFill>
                <a:solidFill>
                  <a:srgbClr val="FFFFFF"/>
                </a:solidFill>
              </a:uFill>
              <a:latin typeface="Times New Roman"/>
            </a:endParaRPr>
          </a:p>
        </p:txBody>
      </p:sp>
      <p:sp>
        <p:nvSpPr>
          <p:cNvPr id="251" name="TextShape 4"/>
          <p:cNvSpPr txBox="1"/>
          <p:nvPr/>
        </p:nvSpPr>
        <p:spPr>
          <a:xfrm>
            <a:off x="1691640" y="6525360"/>
            <a:ext cx="7200360" cy="359640"/>
          </a:xfrm>
          <a:prstGeom prst="rect">
            <a:avLst/>
          </a:prstGeom>
          <a:noFill/>
          <a:ln>
            <a:noFill/>
          </a:ln>
        </p:spPr>
        <p:txBody>
          <a:bodyPr lIns="72000" tIns="72000" rIns="72000" bIns="72000" anchor="ctr"/>
          <a:lstStyle/>
          <a:p>
            <a:pPr algn="r">
              <a:lnSpc>
                <a:spcPct val="100000"/>
              </a:lnSpc>
            </a:pPr>
            <a:r>
              <a:rPr lang="fr-FR" sz="2000" b="0" strike="noStrike" spc="-1" dirty="0">
                <a:solidFill>
                  <a:srgbClr val="1F497D"/>
                </a:solidFill>
                <a:uFill>
                  <a:solidFill>
                    <a:srgbClr val="FFFFFF"/>
                  </a:solidFill>
                </a:uFill>
                <a:latin typeface="Arial"/>
              </a:rPr>
              <a:t>Partie 6</a:t>
            </a:r>
            <a:endParaRPr lang="fr-FR" sz="3200" b="0" strike="noStrike" spc="-1" dirty="0">
              <a:solidFill>
                <a:srgbClr val="000000"/>
              </a:solidFill>
              <a:uFill>
                <a:solidFill>
                  <a:srgbClr val="FFFFFF"/>
                </a:solidFill>
              </a:uFill>
              <a:latin typeface="Calibri"/>
            </a:endParaRPr>
          </a:p>
        </p:txBody>
      </p:sp>
      <p:pic>
        <p:nvPicPr>
          <p:cNvPr id="6" name="Image 5">
            <a:extLst>
              <a:ext uri="{FF2B5EF4-FFF2-40B4-BE49-F238E27FC236}">
                <a16:creationId xmlns:a16="http://schemas.microsoft.com/office/drawing/2014/main" id="{BCA5D033-641A-4246-BFBD-8F75A267F6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3465" y="2246714"/>
            <a:ext cx="3271535" cy="3271535"/>
          </a:xfrm>
          <a:prstGeom prst="rect">
            <a:avLst/>
          </a:prstGeom>
        </p:spPr>
      </p:pic>
      <p:sp>
        <p:nvSpPr>
          <p:cNvPr id="4" name="Bulle narrative : ronde 3">
            <a:extLst>
              <a:ext uri="{FF2B5EF4-FFF2-40B4-BE49-F238E27FC236}">
                <a16:creationId xmlns:a16="http://schemas.microsoft.com/office/drawing/2014/main" id="{65C10C20-1C89-4C96-8F3C-111B10C304FB}"/>
              </a:ext>
            </a:extLst>
          </p:cNvPr>
          <p:cNvSpPr/>
          <p:nvPr/>
        </p:nvSpPr>
        <p:spPr>
          <a:xfrm rot="20525103" flipH="1">
            <a:off x="3208538" y="644982"/>
            <a:ext cx="4089767" cy="2712246"/>
          </a:xfrm>
          <a:prstGeom prst="wedgeEllipseCallo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2400" dirty="0">
                <a:solidFill>
                  <a:schemeClr val="tx1"/>
                </a:solidFill>
              </a:rPr>
              <a:t>Le fil rouge sur le bouton rouge et le fil vert sur le bouton vert.</a:t>
            </a:r>
          </a:p>
        </p:txBody>
      </p:sp>
    </p:spTree>
    <p:extLst>
      <p:ext uri="{BB962C8B-B14F-4D97-AF65-F5344CB8AC3E}">
        <p14:creationId xmlns:p14="http://schemas.microsoft.com/office/powerpoint/2010/main" val="302838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Image 16">
            <a:extLst>
              <a:ext uri="{FF2B5EF4-FFF2-40B4-BE49-F238E27FC236}">
                <a16:creationId xmlns:a16="http://schemas.microsoft.com/office/drawing/2014/main" id="{929B5777-0671-4504-8950-8BAE98559CFB}"/>
              </a:ext>
            </a:extLst>
          </p:cNvPr>
          <p:cNvPicPr/>
          <p:nvPr/>
        </p:nvPicPr>
        <p:blipFill>
          <a:blip r:embed="rId3"/>
          <a:stretch/>
        </p:blipFill>
        <p:spPr>
          <a:xfrm>
            <a:off x="454203" y="4224618"/>
            <a:ext cx="781074" cy="720735"/>
          </a:xfrm>
          <a:prstGeom prst="rect">
            <a:avLst/>
          </a:prstGeom>
          <a:ln>
            <a:noFill/>
          </a:ln>
        </p:spPr>
      </p:pic>
      <p:pic>
        <p:nvPicPr>
          <p:cNvPr id="39" name="Image 16">
            <a:extLst>
              <a:ext uri="{FF2B5EF4-FFF2-40B4-BE49-F238E27FC236}">
                <a16:creationId xmlns:a16="http://schemas.microsoft.com/office/drawing/2014/main" id="{E7EDF218-E93F-43B0-B634-BAD5D28702D2}"/>
              </a:ext>
            </a:extLst>
          </p:cNvPr>
          <p:cNvPicPr/>
          <p:nvPr/>
        </p:nvPicPr>
        <p:blipFill>
          <a:blip r:embed="rId3"/>
          <a:stretch/>
        </p:blipFill>
        <p:spPr>
          <a:xfrm>
            <a:off x="454203" y="3413803"/>
            <a:ext cx="781074" cy="720735"/>
          </a:xfrm>
          <a:prstGeom prst="rect">
            <a:avLst/>
          </a:prstGeom>
          <a:ln>
            <a:noFill/>
          </a:ln>
        </p:spPr>
      </p:pic>
      <p:pic>
        <p:nvPicPr>
          <p:cNvPr id="38" name="Image 16">
            <a:extLst>
              <a:ext uri="{FF2B5EF4-FFF2-40B4-BE49-F238E27FC236}">
                <a16:creationId xmlns:a16="http://schemas.microsoft.com/office/drawing/2014/main" id="{EE9FFF3E-A542-430D-9937-9F283787BCC0}"/>
              </a:ext>
            </a:extLst>
          </p:cNvPr>
          <p:cNvPicPr/>
          <p:nvPr/>
        </p:nvPicPr>
        <p:blipFill>
          <a:blip r:embed="rId3"/>
          <a:stretch/>
        </p:blipFill>
        <p:spPr>
          <a:xfrm>
            <a:off x="472922" y="2602988"/>
            <a:ext cx="781074" cy="720735"/>
          </a:xfrm>
          <a:prstGeom prst="rect">
            <a:avLst/>
          </a:prstGeom>
          <a:ln>
            <a:noFill/>
          </a:ln>
        </p:spPr>
      </p:pic>
      <p:pic>
        <p:nvPicPr>
          <p:cNvPr id="37" name="Image 16">
            <a:extLst>
              <a:ext uri="{FF2B5EF4-FFF2-40B4-BE49-F238E27FC236}">
                <a16:creationId xmlns:a16="http://schemas.microsoft.com/office/drawing/2014/main" id="{98135AF5-5F03-41E1-8B13-3C2383DBD5BA}"/>
              </a:ext>
            </a:extLst>
          </p:cNvPr>
          <p:cNvPicPr/>
          <p:nvPr/>
        </p:nvPicPr>
        <p:blipFill>
          <a:blip r:embed="rId3"/>
          <a:stretch/>
        </p:blipFill>
        <p:spPr>
          <a:xfrm>
            <a:off x="454203" y="1792173"/>
            <a:ext cx="781074" cy="720735"/>
          </a:xfrm>
          <a:prstGeom prst="rect">
            <a:avLst/>
          </a:prstGeom>
          <a:ln>
            <a:noFill/>
          </a:ln>
        </p:spPr>
      </p:pic>
      <p:pic>
        <p:nvPicPr>
          <p:cNvPr id="36" name="Image 16">
            <a:extLst>
              <a:ext uri="{FF2B5EF4-FFF2-40B4-BE49-F238E27FC236}">
                <a16:creationId xmlns:a16="http://schemas.microsoft.com/office/drawing/2014/main" id="{174506AE-A431-4C91-BFAB-162B1A62418A}"/>
              </a:ext>
            </a:extLst>
          </p:cNvPr>
          <p:cNvPicPr/>
          <p:nvPr/>
        </p:nvPicPr>
        <p:blipFill>
          <a:blip r:embed="rId3"/>
          <a:stretch/>
        </p:blipFill>
        <p:spPr>
          <a:xfrm>
            <a:off x="472922" y="981358"/>
            <a:ext cx="781074" cy="720735"/>
          </a:xfrm>
          <a:prstGeom prst="rect">
            <a:avLst/>
          </a:prstGeom>
          <a:ln>
            <a:noFill/>
          </a:ln>
        </p:spPr>
      </p:pic>
      <p:sp>
        <p:nvSpPr>
          <p:cNvPr id="227" name="TextShape 8"/>
          <p:cNvSpPr txBox="1"/>
          <p:nvPr/>
        </p:nvSpPr>
        <p:spPr>
          <a:xfrm>
            <a:off x="1344598" y="512477"/>
            <a:ext cx="5766414"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latin typeface="Arial"/>
              </a:rPr>
              <a:t>Il était une fois l’escape </a:t>
            </a:r>
            <a:r>
              <a:rPr lang="fr-FR" sz="2400" cap="small" spc="-1" dirty="0" err="1">
                <a:solidFill>
                  <a:srgbClr val="1F497D"/>
                </a:solidFill>
                <a:uFill>
                  <a:solidFill>
                    <a:srgbClr val="FFFFFF"/>
                  </a:solidFill>
                </a:uFill>
                <a:latin typeface="Arial"/>
              </a:rPr>
              <a:t>game</a:t>
            </a:r>
            <a:endParaRPr lang="fr-FR" sz="3200" b="0" strike="noStrike" spc="-1" dirty="0">
              <a:solidFill>
                <a:srgbClr val="000000"/>
              </a:solidFill>
              <a:uFill>
                <a:solidFill>
                  <a:srgbClr val="FFFFFF"/>
                </a:solidFill>
              </a:uFill>
              <a:latin typeface="Calibri"/>
            </a:endParaRPr>
          </a:p>
        </p:txBody>
      </p:sp>
      <p:pic>
        <p:nvPicPr>
          <p:cNvPr id="228" name="Image 16"/>
          <p:cNvPicPr/>
          <p:nvPr/>
        </p:nvPicPr>
        <p:blipFill>
          <a:blip r:embed="rId3"/>
          <a:stretch/>
        </p:blipFill>
        <p:spPr>
          <a:xfrm>
            <a:off x="454203" y="170543"/>
            <a:ext cx="781074" cy="720735"/>
          </a:xfrm>
          <a:prstGeom prst="rect">
            <a:avLst/>
          </a:prstGeom>
          <a:ln>
            <a:noFill/>
          </a:ln>
        </p:spPr>
      </p:pic>
      <p:sp>
        <p:nvSpPr>
          <p:cNvPr id="232" name="CustomShape 9"/>
          <p:cNvSpPr/>
          <p:nvPr/>
        </p:nvSpPr>
        <p:spPr>
          <a:xfrm>
            <a:off x="705987" y="397374"/>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b="0" strike="noStrike" spc="-1" dirty="0">
                <a:solidFill>
                  <a:srgbClr val="FFFFFF"/>
                </a:solidFill>
                <a:uFill>
                  <a:solidFill>
                    <a:srgbClr val="FFFFFF"/>
                  </a:solidFill>
                </a:uFill>
                <a:latin typeface="Arial"/>
              </a:rPr>
              <a:t>1</a:t>
            </a:r>
            <a:endParaRPr lang="fr-BE" sz="1800" b="0" strike="noStrike" spc="-1" dirty="0">
              <a:solidFill>
                <a:srgbClr val="000000"/>
              </a:solidFill>
              <a:uFill>
                <a:solidFill>
                  <a:srgbClr val="FFFFFF"/>
                </a:solidFill>
              </a:uFill>
              <a:latin typeface="Arial"/>
            </a:endParaRPr>
          </a:p>
        </p:txBody>
      </p:sp>
      <p:sp>
        <p:nvSpPr>
          <p:cNvPr id="18" name="TextShape 8">
            <a:extLst>
              <a:ext uri="{FF2B5EF4-FFF2-40B4-BE49-F238E27FC236}">
                <a16:creationId xmlns:a16="http://schemas.microsoft.com/office/drawing/2014/main" id="{64B9D967-9E5C-42E3-B354-B57B51F90FEA}"/>
              </a:ext>
            </a:extLst>
          </p:cNvPr>
          <p:cNvSpPr txBox="1"/>
          <p:nvPr/>
        </p:nvSpPr>
        <p:spPr>
          <a:xfrm>
            <a:off x="1344599" y="1312508"/>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latin typeface="Arial"/>
              </a:rPr>
              <a:t>Escape </a:t>
            </a:r>
            <a:r>
              <a:rPr lang="fr-FR" sz="2400" cap="small" spc="-1" dirty="0" err="1">
                <a:solidFill>
                  <a:srgbClr val="1F497D"/>
                </a:solidFill>
                <a:uFill>
                  <a:solidFill>
                    <a:srgbClr val="FFFFFF"/>
                  </a:solidFill>
                </a:uFill>
                <a:latin typeface="Arial"/>
              </a:rPr>
              <a:t>game</a:t>
            </a:r>
            <a:r>
              <a:rPr lang="fr-FR" sz="2400" cap="small" spc="-1" dirty="0">
                <a:solidFill>
                  <a:srgbClr val="1F497D"/>
                </a:solidFill>
                <a:uFill>
                  <a:solidFill>
                    <a:srgbClr val="FFFFFF"/>
                  </a:solidFill>
                </a:uFill>
                <a:latin typeface="Arial"/>
              </a:rPr>
              <a:t>, le </a:t>
            </a:r>
            <a:r>
              <a:rPr lang="fr-FR" sz="2400" cap="small" spc="-1" dirty="0" err="1">
                <a:solidFill>
                  <a:srgbClr val="1F497D"/>
                </a:solidFill>
                <a:uFill>
                  <a:solidFill>
                    <a:srgbClr val="FFFFFF"/>
                  </a:solidFill>
                </a:uFill>
                <a:latin typeface="Arial"/>
              </a:rPr>
              <a:t>defi</a:t>
            </a:r>
            <a:endParaRPr lang="fr-FR" sz="3200" b="0" strike="noStrike" spc="-1" dirty="0">
              <a:solidFill>
                <a:srgbClr val="000000"/>
              </a:solidFill>
              <a:uFill>
                <a:solidFill>
                  <a:srgbClr val="FFFFFF"/>
                </a:solidFill>
              </a:uFill>
              <a:latin typeface="Calibri"/>
            </a:endParaRPr>
          </a:p>
        </p:txBody>
      </p:sp>
      <p:sp>
        <p:nvSpPr>
          <p:cNvPr id="20" name="CustomShape 9">
            <a:extLst>
              <a:ext uri="{FF2B5EF4-FFF2-40B4-BE49-F238E27FC236}">
                <a16:creationId xmlns:a16="http://schemas.microsoft.com/office/drawing/2014/main" id="{34551911-C175-4A0F-A896-79635B2D94F2}"/>
              </a:ext>
            </a:extLst>
          </p:cNvPr>
          <p:cNvSpPr/>
          <p:nvPr/>
        </p:nvSpPr>
        <p:spPr>
          <a:xfrm>
            <a:off x="705987" y="1201507"/>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2</a:t>
            </a:r>
            <a:endParaRPr lang="fr-BE" sz="1800" b="0" strike="noStrike" spc="-1" dirty="0">
              <a:solidFill>
                <a:srgbClr val="000000"/>
              </a:solidFill>
              <a:uFill>
                <a:solidFill>
                  <a:srgbClr val="FFFFFF"/>
                </a:solidFill>
              </a:uFill>
              <a:latin typeface="Arial"/>
            </a:endParaRPr>
          </a:p>
        </p:txBody>
      </p:sp>
      <p:sp>
        <p:nvSpPr>
          <p:cNvPr id="21" name="TextShape 8">
            <a:extLst>
              <a:ext uri="{FF2B5EF4-FFF2-40B4-BE49-F238E27FC236}">
                <a16:creationId xmlns:a16="http://schemas.microsoft.com/office/drawing/2014/main" id="{A0297EFF-0ABF-44B6-A69F-B5C449B6AD99}"/>
              </a:ext>
            </a:extLst>
          </p:cNvPr>
          <p:cNvSpPr txBox="1"/>
          <p:nvPr/>
        </p:nvSpPr>
        <p:spPr>
          <a:xfrm>
            <a:off x="1344599" y="2120743"/>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latin typeface="Arial"/>
              </a:rPr>
              <a:t>pilule bleue ou pilule rouge</a:t>
            </a:r>
            <a:endParaRPr lang="fr-FR" sz="3200" b="0" strike="noStrike" spc="-1" dirty="0">
              <a:solidFill>
                <a:srgbClr val="000000"/>
              </a:solidFill>
              <a:uFill>
                <a:solidFill>
                  <a:srgbClr val="FFFFFF"/>
                </a:solidFill>
              </a:uFill>
              <a:latin typeface="Calibri"/>
            </a:endParaRPr>
          </a:p>
        </p:txBody>
      </p:sp>
      <p:sp>
        <p:nvSpPr>
          <p:cNvPr id="23" name="CustomShape 9">
            <a:extLst>
              <a:ext uri="{FF2B5EF4-FFF2-40B4-BE49-F238E27FC236}">
                <a16:creationId xmlns:a16="http://schemas.microsoft.com/office/drawing/2014/main" id="{5A095FF5-354B-43C9-BF12-0FC7D595B4B9}"/>
              </a:ext>
            </a:extLst>
          </p:cNvPr>
          <p:cNvSpPr/>
          <p:nvPr/>
        </p:nvSpPr>
        <p:spPr>
          <a:xfrm>
            <a:off x="705987" y="2005640"/>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3</a:t>
            </a:r>
            <a:endParaRPr lang="fr-BE" sz="1800" b="0" strike="noStrike" spc="-1" dirty="0">
              <a:solidFill>
                <a:srgbClr val="000000"/>
              </a:solidFill>
              <a:uFill>
                <a:solidFill>
                  <a:srgbClr val="FFFFFF"/>
                </a:solidFill>
              </a:uFill>
              <a:latin typeface="Arial"/>
            </a:endParaRPr>
          </a:p>
        </p:txBody>
      </p:sp>
      <p:sp>
        <p:nvSpPr>
          <p:cNvPr id="24" name="TextShape 8">
            <a:extLst>
              <a:ext uri="{FF2B5EF4-FFF2-40B4-BE49-F238E27FC236}">
                <a16:creationId xmlns:a16="http://schemas.microsoft.com/office/drawing/2014/main" id="{75C76B6D-FD89-48B2-9795-5DCC05524A06}"/>
              </a:ext>
            </a:extLst>
          </p:cNvPr>
          <p:cNvSpPr txBox="1"/>
          <p:nvPr/>
        </p:nvSpPr>
        <p:spPr>
          <a:xfrm>
            <a:off x="1344598" y="2924876"/>
            <a:ext cx="6902757"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latin typeface="Arial"/>
              </a:rPr>
              <a:t>L’histoire dans l’histoire, dans l’histoire …</a:t>
            </a:r>
            <a:endParaRPr lang="fr-FR" sz="3200" b="0" strike="noStrike" spc="-1" dirty="0">
              <a:solidFill>
                <a:srgbClr val="000000"/>
              </a:solidFill>
              <a:uFill>
                <a:solidFill>
                  <a:srgbClr val="FFFFFF"/>
                </a:solidFill>
              </a:uFill>
              <a:latin typeface="Calibri"/>
            </a:endParaRPr>
          </a:p>
        </p:txBody>
      </p:sp>
      <p:sp>
        <p:nvSpPr>
          <p:cNvPr id="26" name="CustomShape 9">
            <a:extLst>
              <a:ext uri="{FF2B5EF4-FFF2-40B4-BE49-F238E27FC236}">
                <a16:creationId xmlns:a16="http://schemas.microsoft.com/office/drawing/2014/main" id="{99C49309-3528-47A6-9EFA-728DBB5F4FB8}"/>
              </a:ext>
            </a:extLst>
          </p:cNvPr>
          <p:cNvSpPr/>
          <p:nvPr/>
        </p:nvSpPr>
        <p:spPr>
          <a:xfrm>
            <a:off x="705987" y="2809773"/>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4</a:t>
            </a:r>
            <a:endParaRPr lang="fr-BE" sz="1800" b="0" strike="noStrike" spc="-1" dirty="0">
              <a:solidFill>
                <a:srgbClr val="000000"/>
              </a:solidFill>
              <a:uFill>
                <a:solidFill>
                  <a:srgbClr val="FFFFFF"/>
                </a:solidFill>
              </a:uFill>
              <a:latin typeface="Arial"/>
            </a:endParaRPr>
          </a:p>
        </p:txBody>
      </p:sp>
      <p:sp>
        <p:nvSpPr>
          <p:cNvPr id="27" name="TextShape 8">
            <a:extLst>
              <a:ext uri="{FF2B5EF4-FFF2-40B4-BE49-F238E27FC236}">
                <a16:creationId xmlns:a16="http://schemas.microsoft.com/office/drawing/2014/main" id="{08F33C12-99CE-4018-A71F-F0AC36236016}"/>
              </a:ext>
            </a:extLst>
          </p:cNvPr>
          <p:cNvSpPr txBox="1"/>
          <p:nvPr/>
        </p:nvSpPr>
        <p:spPr>
          <a:xfrm>
            <a:off x="1344598" y="3758958"/>
            <a:ext cx="6663059" cy="297223"/>
          </a:xfrm>
          <a:prstGeom prst="rect">
            <a:avLst/>
          </a:prstGeom>
          <a:noFill/>
          <a:ln>
            <a:noFill/>
          </a:ln>
        </p:spPr>
        <p:txBody>
          <a:bodyPr lIns="72000" tIns="72000" rIns="72000" bIns="72000" anchor="ctr"/>
          <a:lstStyle/>
          <a:p>
            <a:pPr>
              <a:lnSpc>
                <a:spcPct val="100000"/>
              </a:lnSpc>
            </a:pPr>
            <a:r>
              <a:rPr lang="fr-FR" sz="2400" b="0" strike="noStrike" cap="small" spc="-1" dirty="0">
                <a:solidFill>
                  <a:srgbClr val="1F497D"/>
                </a:solidFill>
                <a:uFill>
                  <a:solidFill>
                    <a:srgbClr val="FFFFFF"/>
                  </a:solidFill>
                </a:uFill>
                <a:latin typeface="Arial"/>
              </a:rPr>
              <a:t>Je pe</a:t>
            </a:r>
            <a:r>
              <a:rPr lang="fr-FR" sz="2400" cap="small" spc="-1" dirty="0">
                <a:solidFill>
                  <a:srgbClr val="1F497D"/>
                </a:solidFill>
                <a:uFill>
                  <a:solidFill>
                    <a:srgbClr val="FFFFFF"/>
                  </a:solidFill>
                </a:uFill>
                <a:latin typeface="Arial"/>
              </a:rPr>
              <a:t>ux voir des énigmes</a:t>
            </a:r>
            <a:endParaRPr lang="fr-FR" sz="3200" b="0" strike="noStrike" spc="-1" dirty="0">
              <a:solidFill>
                <a:srgbClr val="000000"/>
              </a:solidFill>
              <a:uFill>
                <a:solidFill>
                  <a:srgbClr val="FFFFFF"/>
                </a:solidFill>
              </a:uFill>
              <a:latin typeface="Calibri"/>
            </a:endParaRPr>
          </a:p>
        </p:txBody>
      </p:sp>
      <p:sp>
        <p:nvSpPr>
          <p:cNvPr id="29" name="CustomShape 9">
            <a:extLst>
              <a:ext uri="{FF2B5EF4-FFF2-40B4-BE49-F238E27FC236}">
                <a16:creationId xmlns:a16="http://schemas.microsoft.com/office/drawing/2014/main" id="{D94F7A77-75D3-4826-BDC5-141D1CDFF5CE}"/>
              </a:ext>
            </a:extLst>
          </p:cNvPr>
          <p:cNvSpPr/>
          <p:nvPr/>
        </p:nvSpPr>
        <p:spPr>
          <a:xfrm>
            <a:off x="705986" y="3643855"/>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5</a:t>
            </a:r>
            <a:endParaRPr lang="fr-BE" sz="1800" b="0" strike="noStrike" spc="-1" dirty="0">
              <a:solidFill>
                <a:srgbClr val="000000"/>
              </a:solidFill>
              <a:uFill>
                <a:solidFill>
                  <a:srgbClr val="FFFFFF"/>
                </a:solidFill>
              </a:uFill>
              <a:latin typeface="Arial"/>
            </a:endParaRPr>
          </a:p>
        </p:txBody>
      </p:sp>
      <p:sp>
        <p:nvSpPr>
          <p:cNvPr id="30" name="TextShape 8">
            <a:extLst>
              <a:ext uri="{FF2B5EF4-FFF2-40B4-BE49-F238E27FC236}">
                <a16:creationId xmlns:a16="http://schemas.microsoft.com/office/drawing/2014/main" id="{F8B09FD8-C9B0-4D70-9C11-8DF96DC00F0F}"/>
              </a:ext>
            </a:extLst>
          </p:cNvPr>
          <p:cNvSpPr txBox="1"/>
          <p:nvPr/>
        </p:nvSpPr>
        <p:spPr>
          <a:xfrm>
            <a:off x="1344598" y="4569773"/>
            <a:ext cx="6139277"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latin typeface="Arial"/>
              </a:rPr>
              <a:t>Mais où est donc passé le maitre du jeu ?</a:t>
            </a:r>
            <a:endParaRPr lang="fr-FR" sz="3200" b="0" strike="noStrike" spc="-1" dirty="0">
              <a:solidFill>
                <a:srgbClr val="000000"/>
              </a:solidFill>
              <a:uFill>
                <a:solidFill>
                  <a:srgbClr val="FFFFFF"/>
                </a:solidFill>
              </a:uFill>
              <a:latin typeface="Calibri"/>
            </a:endParaRPr>
          </a:p>
        </p:txBody>
      </p:sp>
      <p:sp>
        <p:nvSpPr>
          <p:cNvPr id="32" name="CustomShape 9">
            <a:extLst>
              <a:ext uri="{FF2B5EF4-FFF2-40B4-BE49-F238E27FC236}">
                <a16:creationId xmlns:a16="http://schemas.microsoft.com/office/drawing/2014/main" id="{2A987C6A-F340-4035-8B72-EAA3F89EB704}"/>
              </a:ext>
            </a:extLst>
          </p:cNvPr>
          <p:cNvSpPr/>
          <p:nvPr/>
        </p:nvSpPr>
        <p:spPr>
          <a:xfrm>
            <a:off x="705986" y="4454670"/>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6</a:t>
            </a:r>
            <a:endParaRPr lang="fr-BE" sz="1800" b="0" strike="noStrike" spc="-1" dirty="0">
              <a:solidFill>
                <a:srgbClr val="000000"/>
              </a:solidFill>
              <a:uFill>
                <a:solidFill>
                  <a:srgbClr val="FFFFFF"/>
                </a:solidFill>
              </a:uFill>
              <a:latin typeface="Arial"/>
            </a:endParaRPr>
          </a:p>
        </p:txBody>
      </p:sp>
      <p:sp>
        <p:nvSpPr>
          <p:cNvPr id="33" name="TextShape 8">
            <a:extLst>
              <a:ext uri="{FF2B5EF4-FFF2-40B4-BE49-F238E27FC236}">
                <a16:creationId xmlns:a16="http://schemas.microsoft.com/office/drawing/2014/main" id="{E3198DCC-34E6-4593-8273-F7CBAD059EC2}"/>
              </a:ext>
            </a:extLst>
          </p:cNvPr>
          <p:cNvSpPr txBox="1"/>
          <p:nvPr/>
        </p:nvSpPr>
        <p:spPr>
          <a:xfrm>
            <a:off x="1344599" y="5373729"/>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F68B2C"/>
                </a:solidFill>
                <a:uFill>
                  <a:solidFill>
                    <a:srgbClr val="FFFFFF"/>
                  </a:solidFill>
                </a:uFill>
              </a:rPr>
              <a:t>Hé, attendez un peu, Doc!</a:t>
            </a:r>
            <a:endParaRPr lang="fr-FR" sz="3200" b="0" strike="noStrike" spc="-1" dirty="0">
              <a:solidFill>
                <a:srgbClr val="F68B2C"/>
              </a:solidFill>
              <a:uFill>
                <a:solidFill>
                  <a:srgbClr val="FFFFFF"/>
                </a:solidFill>
              </a:uFill>
              <a:latin typeface="Calibri"/>
            </a:endParaRPr>
          </a:p>
        </p:txBody>
      </p:sp>
      <p:pic>
        <p:nvPicPr>
          <p:cNvPr id="41" name="Image 16">
            <a:extLst>
              <a:ext uri="{FF2B5EF4-FFF2-40B4-BE49-F238E27FC236}">
                <a16:creationId xmlns:a16="http://schemas.microsoft.com/office/drawing/2014/main" id="{242C41E3-B55B-4491-90DB-225A3A74E43A}"/>
              </a:ext>
            </a:extLst>
          </p:cNvPr>
          <p:cNvPicPr/>
          <p:nvPr/>
        </p:nvPicPr>
        <p:blipFill>
          <a:blip r:embed="rId3"/>
          <a:stretch/>
        </p:blipFill>
        <p:spPr>
          <a:xfrm>
            <a:off x="472922" y="5035433"/>
            <a:ext cx="781074" cy="720735"/>
          </a:xfrm>
          <a:prstGeom prst="rect">
            <a:avLst/>
          </a:prstGeom>
          <a:ln>
            <a:noFill/>
          </a:ln>
        </p:spPr>
      </p:pic>
      <p:sp>
        <p:nvSpPr>
          <p:cNvPr id="42" name="CustomShape 9">
            <a:extLst>
              <a:ext uri="{FF2B5EF4-FFF2-40B4-BE49-F238E27FC236}">
                <a16:creationId xmlns:a16="http://schemas.microsoft.com/office/drawing/2014/main" id="{62900937-5E25-428B-BE3A-843EA1BC4476}"/>
              </a:ext>
            </a:extLst>
          </p:cNvPr>
          <p:cNvSpPr/>
          <p:nvPr/>
        </p:nvSpPr>
        <p:spPr>
          <a:xfrm>
            <a:off x="724705" y="5262086"/>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7</a:t>
            </a:r>
            <a:endParaRPr lang="fr-BE"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8541875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t="-6000" r="-25000" b="9000"/>
          </a:stretch>
        </a:blipFill>
        <a:effectLst/>
      </p:bgPr>
    </p:bg>
    <p:spTree>
      <p:nvGrpSpPr>
        <p:cNvPr id="1" name=""/>
        <p:cNvGrpSpPr/>
        <p:nvPr/>
      </p:nvGrpSpPr>
      <p:grpSpPr>
        <a:xfrm>
          <a:off x="0" y="0"/>
          <a:ext cx="0" cy="0"/>
          <a:chOff x="0" y="0"/>
          <a:chExt cx="0" cy="0"/>
        </a:xfrm>
      </p:grpSpPr>
      <p:sp>
        <p:nvSpPr>
          <p:cNvPr id="248" name="TextShape 1"/>
          <p:cNvSpPr txBox="1"/>
          <p:nvPr/>
        </p:nvSpPr>
        <p:spPr>
          <a:xfrm>
            <a:off x="251640" y="116640"/>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fr-FR" sz="2400" b="1" cap="small" spc="-1" dirty="0">
                <a:solidFill>
                  <a:srgbClr val="F79646"/>
                </a:solidFill>
                <a:uFill>
                  <a:solidFill>
                    <a:srgbClr val="FFFFFF"/>
                  </a:solidFill>
                </a:uFill>
              </a:rPr>
              <a:t>Hé, attendez un peu, Doc!</a:t>
            </a:r>
          </a:p>
        </p:txBody>
      </p:sp>
      <p:sp>
        <p:nvSpPr>
          <p:cNvPr id="249" name="TextShape 2"/>
          <p:cNvSpPr txBox="1"/>
          <p:nvPr/>
        </p:nvSpPr>
        <p:spPr>
          <a:xfrm>
            <a:off x="250920" y="6520320"/>
            <a:ext cx="1296360" cy="359640"/>
          </a:xfrm>
          <a:prstGeom prst="rect">
            <a:avLst/>
          </a:prstGeom>
          <a:noFill/>
          <a:ln>
            <a:noFill/>
          </a:ln>
        </p:spPr>
        <p:txBody>
          <a:bodyPr lIns="72000" tIns="72000" rIns="72000" bIns="72000" anchor="ctr"/>
          <a:lstStyle/>
          <a:p>
            <a:pPr>
              <a:lnSpc>
                <a:spcPct val="100000"/>
              </a:lnSpc>
            </a:pPr>
            <a:fld id="{0436914F-05F4-4E6D-9E27-A470CE71EC49}" type="slidenum">
              <a:rPr lang="fr-BE" sz="2000" b="0" strike="noStrike" spc="-1">
                <a:solidFill>
                  <a:srgbClr val="1F497D"/>
                </a:solidFill>
                <a:uFill>
                  <a:solidFill>
                    <a:srgbClr val="FFFFFF"/>
                  </a:solidFill>
                </a:uFill>
                <a:latin typeface="Arial"/>
              </a:rPr>
              <a:t>25</a:t>
            </a:fld>
            <a:r>
              <a:rPr lang="fr-BE" sz="2000" b="0" strike="noStrike" spc="-1" dirty="0">
                <a:solidFill>
                  <a:srgbClr val="1F497D"/>
                </a:solidFill>
                <a:uFill>
                  <a:solidFill>
                    <a:srgbClr val="FFFFFF"/>
                  </a:solidFill>
                </a:uFill>
                <a:latin typeface="Arial"/>
              </a:rPr>
              <a:t> / 27</a:t>
            </a:r>
            <a:endParaRPr lang="fr-BE" sz="1400" b="0" strike="noStrike" spc="-1" dirty="0">
              <a:solidFill>
                <a:srgbClr val="000000"/>
              </a:solidFill>
              <a:uFill>
                <a:solidFill>
                  <a:srgbClr val="FFFFFF"/>
                </a:solidFill>
              </a:uFill>
              <a:latin typeface="Times New Roman"/>
            </a:endParaRPr>
          </a:p>
        </p:txBody>
      </p:sp>
      <p:sp>
        <p:nvSpPr>
          <p:cNvPr id="251" name="TextShape 4"/>
          <p:cNvSpPr txBox="1"/>
          <p:nvPr/>
        </p:nvSpPr>
        <p:spPr>
          <a:xfrm>
            <a:off x="1691640" y="6525360"/>
            <a:ext cx="7200360" cy="359640"/>
          </a:xfrm>
          <a:prstGeom prst="rect">
            <a:avLst/>
          </a:prstGeom>
          <a:noFill/>
          <a:ln>
            <a:noFill/>
          </a:ln>
        </p:spPr>
        <p:txBody>
          <a:bodyPr lIns="72000" tIns="72000" rIns="72000" bIns="72000" anchor="ctr"/>
          <a:lstStyle/>
          <a:p>
            <a:pPr algn="r">
              <a:lnSpc>
                <a:spcPct val="100000"/>
              </a:lnSpc>
            </a:pPr>
            <a:r>
              <a:rPr lang="fr-FR" sz="2000" b="0" strike="noStrike" spc="-1" dirty="0">
                <a:solidFill>
                  <a:srgbClr val="1F497D"/>
                </a:solidFill>
                <a:uFill>
                  <a:solidFill>
                    <a:srgbClr val="FFFFFF"/>
                  </a:solidFill>
                </a:uFill>
                <a:latin typeface="Arial"/>
              </a:rPr>
              <a:t>Partie 7</a:t>
            </a:r>
            <a:endParaRPr lang="fr-FR" sz="3200" b="0" strike="noStrike" spc="-1" dirty="0">
              <a:solidFill>
                <a:srgbClr val="000000"/>
              </a:solidFill>
              <a:uFill>
                <a:solidFill>
                  <a:srgbClr val="FFFFFF"/>
                </a:solidFill>
              </a:uFill>
              <a:latin typeface="Calibri"/>
            </a:endParaRPr>
          </a:p>
        </p:txBody>
      </p:sp>
      <p:pic>
        <p:nvPicPr>
          <p:cNvPr id="13" name="Image 12">
            <a:extLst>
              <a:ext uri="{FF2B5EF4-FFF2-40B4-BE49-F238E27FC236}">
                <a16:creationId xmlns:a16="http://schemas.microsoft.com/office/drawing/2014/main" id="{465123D5-280F-4FF7-9638-359741E02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4022" y="3852809"/>
            <a:ext cx="4140654" cy="2104832"/>
          </a:xfrm>
          <a:prstGeom prst="rect">
            <a:avLst/>
          </a:prstGeom>
        </p:spPr>
      </p:pic>
    </p:spTree>
    <p:extLst>
      <p:ext uri="{BB962C8B-B14F-4D97-AF65-F5344CB8AC3E}">
        <p14:creationId xmlns:p14="http://schemas.microsoft.com/office/powerpoint/2010/main" val="67722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48" name="TextShape 1"/>
          <p:cNvSpPr txBox="1"/>
          <p:nvPr/>
        </p:nvSpPr>
        <p:spPr>
          <a:xfrm>
            <a:off x="251640" y="116640"/>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fr-FR" sz="2400" b="1" cap="small" spc="-1" dirty="0">
                <a:solidFill>
                  <a:srgbClr val="F79646"/>
                </a:solidFill>
                <a:uFill>
                  <a:solidFill>
                    <a:srgbClr val="FFFFFF"/>
                  </a:solidFill>
                </a:uFill>
              </a:rPr>
              <a:t>Hé, attendez un peu, Doc!</a:t>
            </a:r>
          </a:p>
        </p:txBody>
      </p:sp>
      <p:sp>
        <p:nvSpPr>
          <p:cNvPr id="249" name="TextShape 2"/>
          <p:cNvSpPr txBox="1"/>
          <p:nvPr/>
        </p:nvSpPr>
        <p:spPr>
          <a:xfrm>
            <a:off x="250920" y="6520320"/>
            <a:ext cx="1296360" cy="359640"/>
          </a:xfrm>
          <a:prstGeom prst="rect">
            <a:avLst/>
          </a:prstGeom>
          <a:noFill/>
          <a:ln>
            <a:noFill/>
          </a:ln>
        </p:spPr>
        <p:txBody>
          <a:bodyPr lIns="72000" tIns="72000" rIns="72000" bIns="72000" anchor="ctr"/>
          <a:lstStyle/>
          <a:p>
            <a:pPr>
              <a:lnSpc>
                <a:spcPct val="100000"/>
              </a:lnSpc>
            </a:pPr>
            <a:fld id="{0436914F-05F4-4E6D-9E27-A470CE71EC49}" type="slidenum">
              <a:rPr lang="fr-BE" sz="2000" b="0" strike="noStrike" spc="-1">
                <a:solidFill>
                  <a:srgbClr val="1F497D"/>
                </a:solidFill>
                <a:uFill>
                  <a:solidFill>
                    <a:srgbClr val="FFFFFF"/>
                  </a:solidFill>
                </a:uFill>
                <a:latin typeface="Arial"/>
              </a:rPr>
              <a:t>26</a:t>
            </a:fld>
            <a:r>
              <a:rPr lang="fr-BE" sz="2000" b="0" strike="noStrike" spc="-1" dirty="0">
                <a:solidFill>
                  <a:srgbClr val="1F497D"/>
                </a:solidFill>
                <a:uFill>
                  <a:solidFill>
                    <a:srgbClr val="FFFFFF"/>
                  </a:solidFill>
                </a:uFill>
                <a:latin typeface="Arial"/>
              </a:rPr>
              <a:t> / 27</a:t>
            </a:r>
            <a:endParaRPr lang="fr-BE" sz="1400" b="0" strike="noStrike" spc="-1" dirty="0">
              <a:solidFill>
                <a:srgbClr val="000000"/>
              </a:solidFill>
              <a:uFill>
                <a:solidFill>
                  <a:srgbClr val="FFFFFF"/>
                </a:solidFill>
              </a:uFill>
              <a:latin typeface="Times New Roman"/>
            </a:endParaRPr>
          </a:p>
        </p:txBody>
      </p:sp>
      <p:sp>
        <p:nvSpPr>
          <p:cNvPr id="251" name="TextShape 4"/>
          <p:cNvSpPr txBox="1"/>
          <p:nvPr/>
        </p:nvSpPr>
        <p:spPr>
          <a:xfrm>
            <a:off x="1691640" y="6525360"/>
            <a:ext cx="7200360" cy="359640"/>
          </a:xfrm>
          <a:prstGeom prst="rect">
            <a:avLst/>
          </a:prstGeom>
          <a:noFill/>
          <a:ln>
            <a:noFill/>
          </a:ln>
        </p:spPr>
        <p:txBody>
          <a:bodyPr lIns="72000" tIns="72000" rIns="72000" bIns="72000" anchor="ctr"/>
          <a:lstStyle/>
          <a:p>
            <a:pPr algn="r">
              <a:lnSpc>
                <a:spcPct val="100000"/>
              </a:lnSpc>
            </a:pPr>
            <a:r>
              <a:rPr lang="fr-FR" sz="2000" b="0" strike="noStrike" spc="-1" dirty="0">
                <a:solidFill>
                  <a:srgbClr val="1F497D"/>
                </a:solidFill>
                <a:uFill>
                  <a:solidFill>
                    <a:srgbClr val="FFFFFF"/>
                  </a:solidFill>
                </a:uFill>
                <a:latin typeface="Arial"/>
              </a:rPr>
              <a:t>Partie 7</a:t>
            </a:r>
            <a:endParaRPr lang="fr-FR" sz="3200" b="0" strike="noStrike" spc="-1" dirty="0">
              <a:solidFill>
                <a:srgbClr val="000000"/>
              </a:solidFill>
              <a:uFill>
                <a:solidFill>
                  <a:srgbClr val="FFFFFF"/>
                </a:solidFill>
              </a:uFill>
              <a:latin typeface="Calibri"/>
            </a:endParaRPr>
          </a:p>
        </p:txBody>
      </p:sp>
      <p:pic>
        <p:nvPicPr>
          <p:cNvPr id="5" name="Image 4">
            <a:extLst>
              <a:ext uri="{FF2B5EF4-FFF2-40B4-BE49-F238E27FC236}">
                <a16:creationId xmlns:a16="http://schemas.microsoft.com/office/drawing/2014/main" id="{7E92BBB8-F2B5-4539-BC46-CBE9592A05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49" y="1640499"/>
            <a:ext cx="6958302" cy="3577002"/>
          </a:xfrm>
          <a:prstGeom prst="rect">
            <a:avLst/>
          </a:prstGeom>
        </p:spPr>
      </p:pic>
      <p:sp>
        <p:nvSpPr>
          <p:cNvPr id="6" name="ZoneTexte 5">
            <a:extLst>
              <a:ext uri="{FF2B5EF4-FFF2-40B4-BE49-F238E27FC236}">
                <a16:creationId xmlns:a16="http://schemas.microsoft.com/office/drawing/2014/main" id="{8F66FD14-B17D-4EBB-8A52-5D54DC535889}"/>
              </a:ext>
            </a:extLst>
          </p:cNvPr>
          <p:cNvSpPr txBox="1"/>
          <p:nvPr/>
        </p:nvSpPr>
        <p:spPr>
          <a:xfrm>
            <a:off x="5825448" y="1409666"/>
            <a:ext cx="1178528" cy="461665"/>
          </a:xfrm>
          <a:prstGeom prst="rect">
            <a:avLst/>
          </a:prstGeom>
          <a:noFill/>
        </p:spPr>
        <p:txBody>
          <a:bodyPr wrap="none" rtlCol="0">
            <a:spAutoFit/>
          </a:bodyPr>
          <a:lstStyle/>
          <a:p>
            <a:r>
              <a:rPr lang="fr-BE" sz="2400" dirty="0"/>
              <a:t>histoire</a:t>
            </a:r>
            <a:endParaRPr lang="fr-BE" dirty="0"/>
          </a:p>
        </p:txBody>
      </p:sp>
      <p:sp>
        <p:nvSpPr>
          <p:cNvPr id="7" name="ZoneTexte 6">
            <a:extLst>
              <a:ext uri="{FF2B5EF4-FFF2-40B4-BE49-F238E27FC236}">
                <a16:creationId xmlns:a16="http://schemas.microsoft.com/office/drawing/2014/main" id="{EBC15FE9-A022-42C6-897B-7054AF566D2C}"/>
              </a:ext>
            </a:extLst>
          </p:cNvPr>
          <p:cNvSpPr txBox="1"/>
          <p:nvPr/>
        </p:nvSpPr>
        <p:spPr>
          <a:xfrm>
            <a:off x="1547280" y="1377092"/>
            <a:ext cx="1350050" cy="461665"/>
          </a:xfrm>
          <a:prstGeom prst="rect">
            <a:avLst/>
          </a:prstGeom>
          <a:noFill/>
        </p:spPr>
        <p:txBody>
          <a:bodyPr wrap="none" rtlCol="0">
            <a:spAutoFit/>
          </a:bodyPr>
          <a:lstStyle/>
          <a:p>
            <a:r>
              <a:rPr lang="fr-BE" sz="2400" dirty="0"/>
              <a:t>énigmes</a:t>
            </a:r>
            <a:endParaRPr lang="fr-BE" dirty="0"/>
          </a:p>
        </p:txBody>
      </p:sp>
      <p:sp>
        <p:nvSpPr>
          <p:cNvPr id="8" name="ZoneTexte 7">
            <a:extLst>
              <a:ext uri="{FF2B5EF4-FFF2-40B4-BE49-F238E27FC236}">
                <a16:creationId xmlns:a16="http://schemas.microsoft.com/office/drawing/2014/main" id="{149523A2-272E-4D0D-AF76-8573871ECDD1}"/>
              </a:ext>
            </a:extLst>
          </p:cNvPr>
          <p:cNvSpPr txBox="1"/>
          <p:nvPr/>
        </p:nvSpPr>
        <p:spPr>
          <a:xfrm>
            <a:off x="435457" y="2071867"/>
            <a:ext cx="1314784" cy="461665"/>
          </a:xfrm>
          <a:prstGeom prst="rect">
            <a:avLst/>
          </a:prstGeom>
          <a:noFill/>
        </p:spPr>
        <p:txBody>
          <a:bodyPr wrap="none" rtlCol="0">
            <a:spAutoFit/>
          </a:bodyPr>
          <a:lstStyle/>
          <a:p>
            <a:r>
              <a:rPr lang="fr-BE" sz="2400" dirty="0"/>
              <a:t>objectifs</a:t>
            </a:r>
            <a:endParaRPr lang="fr-BE" dirty="0"/>
          </a:p>
        </p:txBody>
      </p:sp>
      <p:sp>
        <p:nvSpPr>
          <p:cNvPr id="9" name="ZoneTexte 8">
            <a:extLst>
              <a:ext uri="{FF2B5EF4-FFF2-40B4-BE49-F238E27FC236}">
                <a16:creationId xmlns:a16="http://schemas.microsoft.com/office/drawing/2014/main" id="{4BA8D562-097D-4C7D-B501-B3E5222922B9}"/>
              </a:ext>
            </a:extLst>
          </p:cNvPr>
          <p:cNvSpPr txBox="1"/>
          <p:nvPr/>
        </p:nvSpPr>
        <p:spPr>
          <a:xfrm>
            <a:off x="112272" y="2914434"/>
            <a:ext cx="1435008" cy="461665"/>
          </a:xfrm>
          <a:prstGeom prst="rect">
            <a:avLst/>
          </a:prstGeom>
          <a:noFill/>
        </p:spPr>
        <p:txBody>
          <a:bodyPr wrap="none" rtlCol="0">
            <a:spAutoFit/>
          </a:bodyPr>
          <a:lstStyle/>
          <a:p>
            <a:r>
              <a:rPr lang="fr-BE" sz="2400" dirty="0"/>
              <a:t>contenus</a:t>
            </a:r>
            <a:endParaRPr lang="fr-BE" dirty="0"/>
          </a:p>
        </p:txBody>
      </p:sp>
      <p:sp>
        <p:nvSpPr>
          <p:cNvPr id="10" name="ZoneTexte 9">
            <a:extLst>
              <a:ext uri="{FF2B5EF4-FFF2-40B4-BE49-F238E27FC236}">
                <a16:creationId xmlns:a16="http://schemas.microsoft.com/office/drawing/2014/main" id="{B0B4A9F0-ED8E-4B58-9154-B67DA36E47A2}"/>
              </a:ext>
            </a:extLst>
          </p:cNvPr>
          <p:cNvSpPr txBox="1"/>
          <p:nvPr/>
        </p:nvSpPr>
        <p:spPr>
          <a:xfrm>
            <a:off x="6861072" y="2071867"/>
            <a:ext cx="1309205" cy="461665"/>
          </a:xfrm>
          <a:prstGeom prst="rect">
            <a:avLst/>
          </a:prstGeom>
          <a:noFill/>
        </p:spPr>
        <p:txBody>
          <a:bodyPr wrap="none" rtlCol="0">
            <a:spAutoFit/>
          </a:bodyPr>
          <a:lstStyle/>
          <a:p>
            <a:r>
              <a:rPr lang="fr-BE" sz="2400" dirty="0"/>
              <a:t>difficulté</a:t>
            </a:r>
            <a:endParaRPr lang="fr-BE" dirty="0"/>
          </a:p>
        </p:txBody>
      </p:sp>
      <p:sp>
        <p:nvSpPr>
          <p:cNvPr id="11" name="ZoneTexte 10">
            <a:extLst>
              <a:ext uri="{FF2B5EF4-FFF2-40B4-BE49-F238E27FC236}">
                <a16:creationId xmlns:a16="http://schemas.microsoft.com/office/drawing/2014/main" id="{50A27477-570C-4506-A06B-C219A2DAB075}"/>
              </a:ext>
            </a:extLst>
          </p:cNvPr>
          <p:cNvSpPr txBox="1"/>
          <p:nvPr/>
        </p:nvSpPr>
        <p:spPr>
          <a:xfrm>
            <a:off x="7675888" y="2914434"/>
            <a:ext cx="750526" cy="461665"/>
          </a:xfrm>
          <a:prstGeom prst="rect">
            <a:avLst/>
          </a:prstGeom>
          <a:noFill/>
        </p:spPr>
        <p:txBody>
          <a:bodyPr wrap="none" rtlCol="0">
            <a:spAutoFit/>
          </a:bodyPr>
          <a:lstStyle/>
          <a:p>
            <a:r>
              <a:rPr lang="fr-BE" sz="2400" dirty="0"/>
              <a:t>look</a:t>
            </a:r>
            <a:endParaRPr lang="fr-BE" dirty="0"/>
          </a:p>
        </p:txBody>
      </p:sp>
    </p:spTree>
    <p:extLst>
      <p:ext uri="{BB962C8B-B14F-4D97-AF65-F5344CB8AC3E}">
        <p14:creationId xmlns:p14="http://schemas.microsoft.com/office/powerpoint/2010/main" val="343026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49" name="TextShape 2"/>
          <p:cNvSpPr txBox="1"/>
          <p:nvPr/>
        </p:nvSpPr>
        <p:spPr>
          <a:xfrm>
            <a:off x="250920" y="6520320"/>
            <a:ext cx="1296360" cy="359640"/>
          </a:xfrm>
          <a:prstGeom prst="rect">
            <a:avLst/>
          </a:prstGeom>
          <a:noFill/>
          <a:ln>
            <a:noFill/>
          </a:ln>
        </p:spPr>
        <p:txBody>
          <a:bodyPr lIns="72000" tIns="72000" rIns="72000" bIns="72000" anchor="ctr"/>
          <a:lstStyle/>
          <a:p>
            <a:pPr>
              <a:lnSpc>
                <a:spcPct val="100000"/>
              </a:lnSpc>
            </a:pPr>
            <a:fld id="{0436914F-05F4-4E6D-9E27-A470CE71EC49}" type="slidenum">
              <a:rPr lang="fr-BE" sz="2000" b="0" strike="noStrike" spc="-1">
                <a:solidFill>
                  <a:srgbClr val="1F497D"/>
                </a:solidFill>
                <a:uFill>
                  <a:solidFill>
                    <a:srgbClr val="FFFFFF"/>
                  </a:solidFill>
                </a:uFill>
                <a:latin typeface="Arial"/>
              </a:rPr>
              <a:t>27</a:t>
            </a:fld>
            <a:r>
              <a:rPr lang="fr-BE" sz="2000" b="0" strike="noStrike" spc="-1" dirty="0">
                <a:solidFill>
                  <a:srgbClr val="1F497D"/>
                </a:solidFill>
                <a:uFill>
                  <a:solidFill>
                    <a:srgbClr val="FFFFFF"/>
                  </a:solidFill>
                </a:uFill>
                <a:latin typeface="Arial"/>
              </a:rPr>
              <a:t> / 27</a:t>
            </a:r>
            <a:endParaRPr lang="fr-BE" sz="1400" b="0" strike="noStrike" spc="-1" dirty="0">
              <a:solidFill>
                <a:srgbClr val="000000"/>
              </a:solidFill>
              <a:uFill>
                <a:solidFill>
                  <a:srgbClr val="FFFFFF"/>
                </a:solidFill>
              </a:uFill>
              <a:latin typeface="Times New Roman"/>
            </a:endParaRPr>
          </a:p>
        </p:txBody>
      </p:sp>
      <p:sp>
        <p:nvSpPr>
          <p:cNvPr id="251" name="TextShape 4"/>
          <p:cNvSpPr txBox="1"/>
          <p:nvPr/>
        </p:nvSpPr>
        <p:spPr>
          <a:xfrm>
            <a:off x="1691640" y="6525360"/>
            <a:ext cx="7200360" cy="359640"/>
          </a:xfrm>
          <a:prstGeom prst="rect">
            <a:avLst/>
          </a:prstGeom>
          <a:noFill/>
          <a:ln>
            <a:noFill/>
          </a:ln>
        </p:spPr>
        <p:txBody>
          <a:bodyPr lIns="72000" tIns="72000" rIns="72000" bIns="72000" anchor="ctr"/>
          <a:lstStyle/>
          <a:p>
            <a:pPr algn="r">
              <a:lnSpc>
                <a:spcPct val="100000"/>
              </a:lnSpc>
            </a:pPr>
            <a:r>
              <a:rPr lang="fr-FR" sz="2000" b="0" strike="noStrike" spc="-1" dirty="0">
                <a:solidFill>
                  <a:srgbClr val="1F497D"/>
                </a:solidFill>
                <a:uFill>
                  <a:solidFill>
                    <a:srgbClr val="FFFFFF"/>
                  </a:solidFill>
                </a:uFill>
                <a:latin typeface="Arial"/>
              </a:rPr>
              <a:t>Partie 7</a:t>
            </a:r>
            <a:endParaRPr lang="fr-FR" sz="3200" b="0" strike="noStrike" spc="-1" dirty="0">
              <a:solidFill>
                <a:srgbClr val="000000"/>
              </a:solidFill>
              <a:uFill>
                <a:solidFill>
                  <a:srgbClr val="FFFFFF"/>
                </a:solidFill>
              </a:uFill>
              <a:latin typeface="Calibri"/>
            </a:endParaRPr>
          </a:p>
        </p:txBody>
      </p:sp>
      <p:sp>
        <p:nvSpPr>
          <p:cNvPr id="5" name="TextShape 1">
            <a:extLst>
              <a:ext uri="{FF2B5EF4-FFF2-40B4-BE49-F238E27FC236}">
                <a16:creationId xmlns:a16="http://schemas.microsoft.com/office/drawing/2014/main" id="{769802E4-A6AB-4FC2-AD70-C16A573E3C37}"/>
              </a:ext>
            </a:extLst>
          </p:cNvPr>
          <p:cNvSpPr txBox="1"/>
          <p:nvPr/>
        </p:nvSpPr>
        <p:spPr>
          <a:xfrm>
            <a:off x="251640" y="116640"/>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fr-FR" sz="2400" b="1" cap="small" spc="-1" dirty="0">
                <a:solidFill>
                  <a:srgbClr val="F79646"/>
                </a:solidFill>
                <a:uFill>
                  <a:solidFill>
                    <a:srgbClr val="FFFFFF"/>
                  </a:solidFill>
                </a:uFill>
              </a:rPr>
              <a:t>(</a:t>
            </a:r>
            <a:r>
              <a:rPr lang="fr-FR" sz="2400" b="1" cap="small" spc="-1" dirty="0" err="1">
                <a:solidFill>
                  <a:srgbClr val="F79646"/>
                </a:solidFill>
                <a:uFill>
                  <a:solidFill>
                    <a:srgbClr val="FFFFFF"/>
                  </a:solidFill>
                </a:uFill>
              </a:rPr>
              <a:t>res</a:t>
            </a:r>
            <a:r>
              <a:rPr lang="fr-FR" sz="2400" b="1" cap="small" spc="-1" dirty="0">
                <a:solidFill>
                  <a:srgbClr val="F79646"/>
                </a:solidFill>
                <a:uFill>
                  <a:solidFill>
                    <a:srgbClr val="FFFFFF"/>
                  </a:solidFill>
                </a:uFill>
              </a:rPr>
              <a:t>)Sources</a:t>
            </a:r>
          </a:p>
        </p:txBody>
      </p:sp>
      <p:sp>
        <p:nvSpPr>
          <p:cNvPr id="6" name="TextShape 3">
            <a:extLst>
              <a:ext uri="{FF2B5EF4-FFF2-40B4-BE49-F238E27FC236}">
                <a16:creationId xmlns:a16="http://schemas.microsoft.com/office/drawing/2014/main" id="{0F2CCD8B-8059-4C0F-9B0A-33A266DF0F80}"/>
              </a:ext>
            </a:extLst>
          </p:cNvPr>
          <p:cNvSpPr txBox="1"/>
          <p:nvPr/>
        </p:nvSpPr>
        <p:spPr>
          <a:xfrm>
            <a:off x="501840" y="989100"/>
            <a:ext cx="8642160" cy="4459200"/>
          </a:xfrm>
          <a:prstGeom prst="rect">
            <a:avLst/>
          </a:prstGeom>
          <a:noFill/>
          <a:ln>
            <a:noFill/>
          </a:ln>
        </p:spPr>
        <p:txBody>
          <a:bodyPr lIns="90000" tIns="45000" rIns="90000" bIns="45000"/>
          <a:lstStyle/>
          <a:p>
            <a:pPr algn="just">
              <a:lnSpc>
                <a:spcPct val="100000"/>
              </a:lnSpc>
            </a:pPr>
            <a:r>
              <a:rPr lang="fr-FR" sz="2400" b="0" strike="noStrike" spc="-1" dirty="0">
                <a:solidFill>
                  <a:srgbClr val="1F497D"/>
                </a:solidFill>
                <a:uFill>
                  <a:solidFill>
                    <a:srgbClr val="FFFFFF"/>
                  </a:solidFill>
                </a:uFill>
                <a:latin typeface="Arial"/>
              </a:rPr>
              <a:t>Images :</a:t>
            </a:r>
          </a:p>
          <a:p>
            <a:pPr algn="just">
              <a:lnSpc>
                <a:spcPct val="100000"/>
              </a:lnSpc>
            </a:pPr>
            <a:r>
              <a:rPr lang="fr-FR" sz="2400" spc="-1" dirty="0">
                <a:solidFill>
                  <a:srgbClr val="1F497D"/>
                </a:solidFill>
                <a:uFill>
                  <a:solidFill>
                    <a:srgbClr val="FFFFFF"/>
                  </a:solidFill>
                </a:uFill>
                <a:latin typeface="Arial"/>
              </a:rPr>
              <a:t>	</a:t>
            </a:r>
          </a:p>
          <a:p>
            <a:pPr algn="just">
              <a:lnSpc>
                <a:spcPct val="100000"/>
              </a:lnSpc>
            </a:pPr>
            <a:r>
              <a:rPr lang="fr-FR" sz="2400" spc="-1" dirty="0">
                <a:solidFill>
                  <a:srgbClr val="1F497D"/>
                </a:solidFill>
                <a:uFill>
                  <a:solidFill>
                    <a:srgbClr val="FFFFFF"/>
                  </a:solidFill>
                </a:uFill>
                <a:hlinkClick r:id="rId2"/>
              </a:rPr>
              <a:t>https://pixabay.com</a:t>
            </a:r>
            <a:endParaRPr lang="fr-FR" sz="2400" spc="-1" dirty="0">
              <a:solidFill>
                <a:srgbClr val="1F497D"/>
              </a:solidFill>
              <a:uFill>
                <a:solidFill>
                  <a:srgbClr val="FFFFFF"/>
                </a:solidFill>
              </a:uFill>
            </a:endParaRPr>
          </a:p>
          <a:p>
            <a:pPr algn="just">
              <a:lnSpc>
                <a:spcPct val="100000"/>
              </a:lnSpc>
            </a:pPr>
            <a:endParaRPr lang="fr-FR" sz="2400" spc="-1" dirty="0">
              <a:solidFill>
                <a:srgbClr val="1F497D"/>
              </a:solidFill>
              <a:uFill>
                <a:solidFill>
                  <a:srgbClr val="FFFFFF"/>
                </a:solidFill>
              </a:uFill>
            </a:endParaRPr>
          </a:p>
          <a:p>
            <a:pPr algn="just">
              <a:lnSpc>
                <a:spcPct val="100000"/>
              </a:lnSpc>
            </a:pPr>
            <a:r>
              <a:rPr lang="fr-FR" sz="2400" spc="-1" dirty="0">
                <a:solidFill>
                  <a:srgbClr val="1F497D"/>
                </a:solidFill>
                <a:uFill>
                  <a:solidFill>
                    <a:srgbClr val="FFFFFF"/>
                  </a:solidFill>
                </a:uFill>
                <a:hlinkClick r:id="rId3"/>
              </a:rPr>
              <a:t>https://www.freepik.com/</a:t>
            </a:r>
            <a:endParaRPr lang="fr-FR" sz="2400" spc="-1" dirty="0">
              <a:solidFill>
                <a:srgbClr val="1F497D"/>
              </a:solidFill>
              <a:uFill>
                <a:solidFill>
                  <a:srgbClr val="FFFFFF"/>
                </a:solidFill>
              </a:uFill>
            </a:endParaRPr>
          </a:p>
          <a:p>
            <a:pPr algn="just">
              <a:lnSpc>
                <a:spcPct val="100000"/>
              </a:lnSpc>
            </a:pPr>
            <a:endParaRPr lang="fr-FR" sz="2400" spc="-1" dirty="0">
              <a:solidFill>
                <a:srgbClr val="1F497D"/>
              </a:solidFill>
              <a:uFill>
                <a:solidFill>
                  <a:srgbClr val="FFFFFF"/>
                </a:solidFill>
              </a:uFill>
            </a:endParaRPr>
          </a:p>
          <a:p>
            <a:pPr algn="just">
              <a:lnSpc>
                <a:spcPct val="100000"/>
              </a:lnSpc>
            </a:pPr>
            <a:r>
              <a:rPr lang="fr-FR" sz="2400" spc="-1" dirty="0">
                <a:solidFill>
                  <a:srgbClr val="1F497D"/>
                </a:solidFill>
                <a:uFill>
                  <a:solidFill>
                    <a:srgbClr val="FFFFFF"/>
                  </a:solidFill>
                </a:uFill>
              </a:rPr>
              <a:t>Escape Games :</a:t>
            </a:r>
          </a:p>
          <a:p>
            <a:pPr algn="just">
              <a:lnSpc>
                <a:spcPct val="100000"/>
              </a:lnSpc>
            </a:pPr>
            <a:endParaRPr lang="fr-FR" sz="2400" spc="-1" dirty="0">
              <a:solidFill>
                <a:srgbClr val="1F497D"/>
              </a:solidFill>
              <a:uFill>
                <a:solidFill>
                  <a:srgbClr val="FFFFFF"/>
                </a:solidFill>
              </a:uFill>
            </a:endParaRPr>
          </a:p>
          <a:p>
            <a:pPr algn="just">
              <a:lnSpc>
                <a:spcPct val="100000"/>
              </a:lnSpc>
            </a:pPr>
            <a:r>
              <a:rPr lang="fr-FR" sz="2400" spc="-1" dirty="0">
                <a:solidFill>
                  <a:srgbClr val="1F497D"/>
                </a:solidFill>
                <a:uFill>
                  <a:solidFill>
                    <a:srgbClr val="FFFFFF"/>
                  </a:solidFill>
                </a:uFill>
                <a:hlinkClick r:id="rId4"/>
              </a:rPr>
              <a:t>http://scape.enepe.fr/</a:t>
            </a:r>
            <a:endParaRPr lang="fr-FR" sz="2400" spc="-1" dirty="0">
              <a:solidFill>
                <a:srgbClr val="1F497D"/>
              </a:solidFill>
              <a:uFill>
                <a:solidFill>
                  <a:srgbClr val="FFFFFF"/>
                </a:solidFill>
              </a:uFill>
            </a:endParaRPr>
          </a:p>
          <a:p>
            <a:pPr algn="just">
              <a:lnSpc>
                <a:spcPct val="100000"/>
              </a:lnSpc>
            </a:pPr>
            <a:endParaRPr lang="fr-FR" sz="2400" spc="-1" dirty="0">
              <a:solidFill>
                <a:srgbClr val="1F497D"/>
              </a:solidFill>
              <a:uFill>
                <a:solidFill>
                  <a:srgbClr val="FFFFFF"/>
                </a:solidFill>
              </a:uFill>
            </a:endParaRPr>
          </a:p>
          <a:p>
            <a:pPr algn="just">
              <a:lnSpc>
                <a:spcPct val="100000"/>
              </a:lnSpc>
            </a:pPr>
            <a:r>
              <a:rPr lang="fr-FR" sz="2400" spc="-1" dirty="0">
                <a:solidFill>
                  <a:srgbClr val="1F497D"/>
                </a:solidFill>
                <a:uFill>
                  <a:solidFill>
                    <a:srgbClr val="FFFFFF"/>
                  </a:solidFill>
                </a:uFill>
                <a:hlinkClick r:id="rId5"/>
              </a:rPr>
              <a:t>https://frama.link/escape_game_ucl</a:t>
            </a:r>
            <a:endParaRPr lang="fr-FR" sz="2400" spc="-1" dirty="0">
              <a:solidFill>
                <a:srgbClr val="1F497D"/>
              </a:solidFill>
              <a:uFill>
                <a:solidFill>
                  <a:srgbClr val="FFFFFF"/>
                </a:solidFill>
              </a:uFill>
            </a:endParaRPr>
          </a:p>
          <a:p>
            <a:pPr algn="just">
              <a:lnSpc>
                <a:spcPct val="100000"/>
              </a:lnSpc>
            </a:pPr>
            <a:endParaRPr lang="fr-FR" sz="2400" spc="-1" dirty="0">
              <a:solidFill>
                <a:srgbClr val="1F497D"/>
              </a:solidFill>
              <a:uFill>
                <a:solidFill>
                  <a:srgbClr val="FFFFFF"/>
                </a:solidFill>
              </a:uFill>
            </a:endParaRPr>
          </a:p>
          <a:p>
            <a:pPr algn="just">
              <a:lnSpc>
                <a:spcPct val="100000"/>
              </a:lnSpc>
            </a:pPr>
            <a:endParaRPr lang="fr-FR" sz="2400" spc="-1" dirty="0">
              <a:solidFill>
                <a:srgbClr val="1F497D"/>
              </a:solidFill>
              <a:uFill>
                <a:solidFill>
                  <a:srgbClr val="FFFFFF"/>
                </a:solidFill>
              </a:uFill>
            </a:endParaRPr>
          </a:p>
          <a:p>
            <a:pPr algn="just">
              <a:lnSpc>
                <a:spcPct val="100000"/>
              </a:lnSpc>
            </a:pPr>
            <a:endParaRPr lang="fr-FR" sz="2400" spc="-1" dirty="0">
              <a:solidFill>
                <a:srgbClr val="1F497D"/>
              </a:solidFill>
              <a:uFill>
                <a:solidFill>
                  <a:srgbClr val="FFFFFF"/>
                </a:solidFill>
              </a:uFill>
            </a:endParaRPr>
          </a:p>
          <a:p>
            <a:pPr algn="just">
              <a:lnSpc>
                <a:spcPct val="100000"/>
              </a:lnSpc>
            </a:pPr>
            <a:endParaRPr lang="fr-FR" sz="2400" spc="-1" dirty="0">
              <a:solidFill>
                <a:srgbClr val="1F497D"/>
              </a:solidFill>
              <a:uFill>
                <a:solidFill>
                  <a:srgbClr val="FFFFFF"/>
                </a:solidFill>
              </a:uFill>
            </a:endParaRPr>
          </a:p>
          <a:p>
            <a:pPr algn="just">
              <a:lnSpc>
                <a:spcPct val="100000"/>
              </a:lnSpc>
            </a:pPr>
            <a:endParaRPr lang="fr-FR" sz="3200" b="0" strike="noStrike" spc="-1" dirty="0">
              <a:solidFill>
                <a:srgbClr val="000000"/>
              </a:solidFill>
              <a:uFill>
                <a:solidFill>
                  <a:srgbClr val="FFFFFF"/>
                </a:solidFill>
              </a:uFill>
              <a:latin typeface="Calibri"/>
            </a:endParaRPr>
          </a:p>
        </p:txBody>
      </p:sp>
    </p:spTree>
    <p:extLst>
      <p:ext uri="{BB962C8B-B14F-4D97-AF65-F5344CB8AC3E}">
        <p14:creationId xmlns:p14="http://schemas.microsoft.com/office/powerpoint/2010/main" val="3150190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extShape 1"/>
          <p:cNvSpPr txBox="1"/>
          <p:nvPr/>
        </p:nvSpPr>
        <p:spPr>
          <a:xfrm>
            <a:off x="3759734" y="3009060"/>
            <a:ext cx="3059640" cy="359640"/>
          </a:xfrm>
          <a:prstGeom prst="rect">
            <a:avLst/>
          </a:prstGeom>
          <a:noFill/>
          <a:ln>
            <a:noFill/>
          </a:ln>
        </p:spPr>
        <p:txBody>
          <a:bodyPr lIns="72000" tIns="72000" rIns="72000" bIns="72000" anchor="ctr"/>
          <a:lstStyle/>
          <a:p>
            <a:pPr>
              <a:lnSpc>
                <a:spcPct val="100000"/>
              </a:lnSpc>
            </a:pPr>
            <a:r>
              <a:rPr lang="fr-FR" sz="2400" b="0" strike="noStrike" cap="small" spc="-1" dirty="0">
                <a:solidFill>
                  <a:srgbClr val="1F497D"/>
                </a:solidFill>
                <a:uFill>
                  <a:solidFill>
                    <a:srgbClr val="FFFFFF"/>
                  </a:solidFill>
                </a:uFill>
                <a:latin typeface="Arial"/>
              </a:rPr>
              <a:t>Thomas Verniers</a:t>
            </a:r>
            <a:endParaRPr lang="fr-FR" sz="3200" b="0" strike="noStrike" spc="-1" dirty="0">
              <a:solidFill>
                <a:srgbClr val="000000"/>
              </a:solidFill>
              <a:uFill>
                <a:solidFill>
                  <a:srgbClr val="FFFFFF"/>
                </a:solidFill>
              </a:uFill>
              <a:latin typeface="Calibri"/>
            </a:endParaRPr>
          </a:p>
        </p:txBody>
      </p:sp>
      <p:sp>
        <p:nvSpPr>
          <p:cNvPr id="256" name="TextShape 5"/>
          <p:cNvSpPr txBox="1"/>
          <p:nvPr/>
        </p:nvSpPr>
        <p:spPr>
          <a:xfrm>
            <a:off x="2502179" y="3485520"/>
            <a:ext cx="4511179" cy="820440"/>
          </a:xfrm>
          <a:prstGeom prst="rect">
            <a:avLst/>
          </a:prstGeom>
          <a:noFill/>
          <a:ln>
            <a:noFill/>
          </a:ln>
        </p:spPr>
        <p:txBody>
          <a:bodyPr lIns="72000" tIns="72000" rIns="72000" bIns="72000"/>
          <a:lstStyle/>
          <a:p>
            <a:pPr>
              <a:lnSpc>
                <a:spcPct val="100000"/>
              </a:lnSpc>
            </a:pPr>
            <a:r>
              <a:rPr lang="fr-FR" sz="2000" b="0" strike="noStrike" spc="-1" dirty="0">
                <a:solidFill>
                  <a:srgbClr val="F79646"/>
                </a:solidFill>
                <a:uFill>
                  <a:solidFill>
                    <a:srgbClr val="FFFFFF"/>
                  </a:solidFill>
                </a:uFill>
                <a:latin typeface="Arial"/>
              </a:rPr>
              <a:t>Centre de Ressources Pédagogiques</a:t>
            </a:r>
          </a:p>
          <a:p>
            <a:pPr>
              <a:lnSpc>
                <a:spcPct val="100000"/>
              </a:lnSpc>
            </a:pPr>
            <a:r>
              <a:rPr lang="fr-FR" sz="2000" spc="-1" dirty="0">
                <a:solidFill>
                  <a:srgbClr val="F79646"/>
                </a:solidFill>
                <a:uFill>
                  <a:solidFill>
                    <a:srgbClr val="FFFFFF"/>
                  </a:solidFill>
                </a:uFill>
                <a:latin typeface="Arial"/>
              </a:rPr>
              <a:t>Fédération Wallonie Bruxelles</a:t>
            </a:r>
            <a:endParaRPr lang="fr-FR" sz="2000" b="0" strike="noStrike" spc="-1" dirty="0">
              <a:solidFill>
                <a:srgbClr val="F79646"/>
              </a:solidFill>
              <a:uFill>
                <a:solidFill>
                  <a:srgbClr val="FFFFFF"/>
                </a:solidFill>
              </a:uFill>
              <a:latin typeface="Arial"/>
            </a:endParaRPr>
          </a:p>
          <a:p>
            <a:pPr>
              <a:lnSpc>
                <a:spcPct val="100000"/>
              </a:lnSpc>
            </a:pPr>
            <a:endParaRPr lang="fr-FR" sz="3200" b="0" strike="noStrike" spc="-1" dirty="0">
              <a:solidFill>
                <a:srgbClr val="000000"/>
              </a:solidFill>
              <a:uFill>
                <a:solidFill>
                  <a:srgbClr val="FFFFFF"/>
                </a:solidFill>
              </a:uFill>
              <a:latin typeface="Calibri"/>
            </a:endParaRPr>
          </a:p>
          <a:p>
            <a:pPr>
              <a:lnSpc>
                <a:spcPct val="100000"/>
              </a:lnSpc>
            </a:pPr>
            <a:r>
              <a:rPr lang="fr-FR" sz="2000" spc="-1" dirty="0">
                <a:solidFill>
                  <a:srgbClr val="F79646"/>
                </a:solidFill>
                <a:uFill>
                  <a:solidFill>
                    <a:srgbClr val="FFFFFF"/>
                  </a:solidFill>
                </a:uFill>
                <a:latin typeface="Arial"/>
              </a:rPr>
              <a:t>t</a:t>
            </a:r>
            <a:r>
              <a:rPr lang="fr-FR" sz="2000" b="0" strike="noStrike" spc="-1" dirty="0">
                <a:solidFill>
                  <a:srgbClr val="F79646"/>
                </a:solidFill>
                <a:uFill>
                  <a:solidFill>
                    <a:srgbClr val="FFFFFF"/>
                  </a:solidFill>
                </a:uFill>
                <a:latin typeface="Arial"/>
              </a:rPr>
              <a:t>homas.verniers@cfwb.be</a:t>
            </a:r>
            <a:endParaRPr lang="fr-FR" sz="3200" b="0" strike="noStrike" spc="-1" dirty="0">
              <a:solidFill>
                <a:srgbClr val="000000"/>
              </a:solidFill>
              <a:uFill>
                <a:solidFill>
                  <a:srgbClr val="FFFFFF"/>
                </a:solidFill>
              </a:uFill>
              <a:latin typeface="Calibri"/>
            </a:endParaRPr>
          </a:p>
        </p:txBody>
      </p:sp>
      <p:pic>
        <p:nvPicPr>
          <p:cNvPr id="260" name="Image 1"/>
          <p:cNvPicPr/>
          <p:nvPr/>
        </p:nvPicPr>
        <p:blipFill>
          <a:blip r:embed="rId2">
            <a:extLst>
              <a:ext uri="{28A0092B-C50C-407E-A947-70E740481C1C}">
                <a14:useLocalDpi xmlns:a14="http://schemas.microsoft.com/office/drawing/2010/main" val="0"/>
              </a:ext>
            </a:extLst>
          </a:blip>
          <a:stretch>
            <a:fillRect/>
          </a:stretch>
        </p:blipFill>
        <p:spPr>
          <a:xfrm>
            <a:off x="2506500" y="2552040"/>
            <a:ext cx="914040" cy="914040"/>
          </a:xfrm>
          <a:prstGeom prst="rect">
            <a:avLst/>
          </a:prstGeom>
          <a:ln>
            <a:noFill/>
          </a:ln>
        </p:spPr>
      </p:pic>
      <p:pic>
        <p:nvPicPr>
          <p:cNvPr id="3" name="Image 2">
            <a:extLst>
              <a:ext uri="{FF2B5EF4-FFF2-40B4-BE49-F238E27FC236}">
                <a16:creationId xmlns:a16="http://schemas.microsoft.com/office/drawing/2014/main" id="{D6B5A36D-3269-4B2A-8874-2BA06A7A1AB3}"/>
              </a:ext>
            </a:extLst>
          </p:cNvPr>
          <p:cNvPicPr>
            <a:picLocks noChangeAspect="1"/>
          </p:cNvPicPr>
          <p:nvPr/>
        </p:nvPicPr>
        <p:blipFill>
          <a:blip r:embed="rId3"/>
          <a:stretch>
            <a:fillRect/>
          </a:stretch>
        </p:blipFill>
        <p:spPr>
          <a:xfrm>
            <a:off x="707264" y="1130997"/>
            <a:ext cx="1157048" cy="1140752"/>
          </a:xfrm>
          <a:prstGeom prst="rect">
            <a:avLst/>
          </a:prstGeom>
        </p:spPr>
      </p:pic>
      <p:pic>
        <p:nvPicPr>
          <p:cNvPr id="5" name="Image 4">
            <a:extLst>
              <a:ext uri="{FF2B5EF4-FFF2-40B4-BE49-F238E27FC236}">
                <a16:creationId xmlns:a16="http://schemas.microsoft.com/office/drawing/2014/main" id="{EF0514DD-619A-4ED0-B076-1C613F9A41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3502" y="1066972"/>
            <a:ext cx="1333234" cy="1268802"/>
          </a:xfrm>
          <a:prstGeom prst="rect">
            <a:avLst/>
          </a:prstGeom>
        </p:spPr>
      </p:pic>
      <p:pic>
        <p:nvPicPr>
          <p:cNvPr id="4" name="Image 3">
            <a:extLst>
              <a:ext uri="{FF2B5EF4-FFF2-40B4-BE49-F238E27FC236}">
                <a16:creationId xmlns:a16="http://schemas.microsoft.com/office/drawing/2014/main" id="{D9C1EB67-64F1-49B1-9F35-794620D02B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3503" y="4043902"/>
            <a:ext cx="1593296" cy="1593296"/>
          </a:xfrm>
          <a:prstGeom prst="rect">
            <a:avLst/>
          </a:prstGeom>
        </p:spPr>
      </p:pic>
      <p:pic>
        <p:nvPicPr>
          <p:cNvPr id="6" name="Image 5">
            <a:extLst>
              <a:ext uri="{FF2B5EF4-FFF2-40B4-BE49-F238E27FC236}">
                <a16:creationId xmlns:a16="http://schemas.microsoft.com/office/drawing/2014/main" id="{4E3B8D05-D8D8-406E-86E1-6D61866C1B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372" y="4260773"/>
            <a:ext cx="1484832" cy="1159554"/>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TextShape 1"/>
          <p:cNvSpPr txBox="1"/>
          <p:nvPr/>
        </p:nvSpPr>
        <p:spPr>
          <a:xfrm>
            <a:off x="251640" y="116640"/>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fr-FR" sz="2400" b="1" cap="small" spc="-1" dirty="0">
                <a:solidFill>
                  <a:srgbClr val="F79646"/>
                </a:solidFill>
                <a:uFill>
                  <a:solidFill>
                    <a:srgbClr val="FFFFFF"/>
                  </a:solidFill>
                </a:uFill>
              </a:rPr>
              <a:t>Il était une fois l’escape </a:t>
            </a:r>
            <a:r>
              <a:rPr lang="fr-FR" sz="2400" b="1" cap="small" spc="-1" dirty="0" err="1">
                <a:solidFill>
                  <a:srgbClr val="F79646"/>
                </a:solidFill>
                <a:uFill>
                  <a:solidFill>
                    <a:srgbClr val="FFFFFF"/>
                  </a:solidFill>
                </a:uFill>
              </a:rPr>
              <a:t>game</a:t>
            </a:r>
            <a:endParaRPr lang="fr-FR" sz="2400" b="1" cap="small" spc="-1" dirty="0">
              <a:solidFill>
                <a:srgbClr val="F79646"/>
              </a:solidFill>
              <a:uFill>
                <a:solidFill>
                  <a:srgbClr val="FFFFFF"/>
                </a:solidFill>
              </a:uFill>
            </a:endParaRPr>
          </a:p>
        </p:txBody>
      </p:sp>
      <p:sp>
        <p:nvSpPr>
          <p:cNvPr id="237" name="TextShape 2"/>
          <p:cNvSpPr txBox="1"/>
          <p:nvPr/>
        </p:nvSpPr>
        <p:spPr>
          <a:xfrm>
            <a:off x="250920" y="6520320"/>
            <a:ext cx="1296360" cy="359640"/>
          </a:xfrm>
          <a:prstGeom prst="rect">
            <a:avLst/>
          </a:prstGeom>
          <a:noFill/>
          <a:ln>
            <a:noFill/>
          </a:ln>
        </p:spPr>
        <p:txBody>
          <a:bodyPr lIns="72000" tIns="72000" rIns="72000" bIns="72000" anchor="ctr"/>
          <a:lstStyle/>
          <a:p>
            <a:pPr>
              <a:lnSpc>
                <a:spcPct val="100000"/>
              </a:lnSpc>
            </a:pPr>
            <a:fld id="{21478C2C-8C83-4AE9-BFAD-A53C100AB20D}" type="slidenum">
              <a:rPr lang="fr-BE" sz="2000" b="0" strike="noStrike" spc="-1">
                <a:solidFill>
                  <a:srgbClr val="1F497D"/>
                </a:solidFill>
                <a:uFill>
                  <a:solidFill>
                    <a:srgbClr val="FFFFFF"/>
                  </a:solidFill>
                </a:uFill>
                <a:latin typeface="Arial"/>
              </a:rPr>
              <a:t>3</a:t>
            </a:fld>
            <a:r>
              <a:rPr lang="fr-BE" sz="2000" b="0" strike="noStrike" spc="-1" dirty="0">
                <a:solidFill>
                  <a:srgbClr val="1F497D"/>
                </a:solidFill>
                <a:uFill>
                  <a:solidFill>
                    <a:srgbClr val="FFFFFF"/>
                  </a:solidFill>
                </a:uFill>
                <a:latin typeface="Arial"/>
              </a:rPr>
              <a:t> / 27</a:t>
            </a:r>
            <a:endParaRPr lang="fr-BE" sz="1400" b="0" strike="noStrike" spc="-1" dirty="0">
              <a:solidFill>
                <a:srgbClr val="000000"/>
              </a:solidFill>
              <a:uFill>
                <a:solidFill>
                  <a:srgbClr val="FFFFFF"/>
                </a:solidFill>
              </a:uFill>
              <a:latin typeface="Times New Roman"/>
            </a:endParaRPr>
          </a:p>
        </p:txBody>
      </p:sp>
      <p:sp>
        <p:nvSpPr>
          <p:cNvPr id="238" name="TextShape 3"/>
          <p:cNvSpPr txBox="1"/>
          <p:nvPr/>
        </p:nvSpPr>
        <p:spPr>
          <a:xfrm>
            <a:off x="250920" y="836640"/>
            <a:ext cx="8642160" cy="5026320"/>
          </a:xfrm>
          <a:prstGeom prst="rect">
            <a:avLst/>
          </a:prstGeom>
          <a:noFill/>
          <a:ln>
            <a:noFill/>
          </a:ln>
        </p:spPr>
        <p:txBody>
          <a:bodyPr lIns="90000" tIns="45000" rIns="90000" bIns="45000"/>
          <a:lstStyle/>
          <a:p>
            <a:pPr algn="just">
              <a:lnSpc>
                <a:spcPct val="100000"/>
              </a:lnSpc>
            </a:pPr>
            <a:endParaRPr lang="fr-FR" sz="2400" spc="-1" dirty="0">
              <a:solidFill>
                <a:srgbClr val="1F497D"/>
              </a:solidFill>
              <a:uFill>
                <a:solidFill>
                  <a:srgbClr val="FFFFFF"/>
                </a:solidFill>
              </a:uFill>
            </a:endParaRPr>
          </a:p>
        </p:txBody>
      </p:sp>
      <p:sp>
        <p:nvSpPr>
          <p:cNvPr id="239" name="TextShape 4"/>
          <p:cNvSpPr txBox="1"/>
          <p:nvPr/>
        </p:nvSpPr>
        <p:spPr>
          <a:xfrm>
            <a:off x="1691640" y="6525360"/>
            <a:ext cx="7200360" cy="359640"/>
          </a:xfrm>
          <a:prstGeom prst="rect">
            <a:avLst/>
          </a:prstGeom>
          <a:noFill/>
          <a:ln>
            <a:noFill/>
          </a:ln>
        </p:spPr>
        <p:txBody>
          <a:bodyPr lIns="72000" tIns="72000" rIns="72000" bIns="72000" anchor="ctr"/>
          <a:lstStyle/>
          <a:p>
            <a:pPr algn="r">
              <a:lnSpc>
                <a:spcPct val="100000"/>
              </a:lnSpc>
            </a:pPr>
            <a:r>
              <a:rPr lang="fr-FR" sz="2000" b="0" strike="noStrike" spc="-1" dirty="0">
                <a:solidFill>
                  <a:srgbClr val="1F497D"/>
                </a:solidFill>
                <a:uFill>
                  <a:solidFill>
                    <a:srgbClr val="FFFFFF"/>
                  </a:solidFill>
                </a:uFill>
                <a:latin typeface="Arial"/>
              </a:rPr>
              <a:t>Partie 1</a:t>
            </a:r>
            <a:endParaRPr lang="fr-FR" sz="3200" b="0" strike="noStrike" spc="-1" dirty="0">
              <a:solidFill>
                <a:srgbClr val="000000"/>
              </a:solidFill>
              <a:uFill>
                <a:solidFill>
                  <a:srgbClr val="FFFFFF"/>
                </a:solidFill>
              </a:uFill>
              <a:latin typeface="Calibri"/>
            </a:endParaRPr>
          </a:p>
        </p:txBody>
      </p:sp>
      <p:pic>
        <p:nvPicPr>
          <p:cNvPr id="11" name="Image 10">
            <a:extLst>
              <a:ext uri="{FF2B5EF4-FFF2-40B4-BE49-F238E27FC236}">
                <a16:creationId xmlns:a16="http://schemas.microsoft.com/office/drawing/2014/main" id="{11CBECF6-5628-48E6-AC56-1B6D9E586F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060000">
            <a:off x="7614677" y="9111"/>
            <a:ext cx="1660926" cy="1222338"/>
          </a:xfrm>
          <a:prstGeom prst="rect">
            <a:avLst/>
          </a:prstGeom>
        </p:spPr>
      </p:pic>
      <p:pic>
        <p:nvPicPr>
          <p:cNvPr id="4" name="Image 3">
            <a:extLst>
              <a:ext uri="{FF2B5EF4-FFF2-40B4-BE49-F238E27FC236}">
                <a16:creationId xmlns:a16="http://schemas.microsoft.com/office/drawing/2014/main" id="{3802AFFF-2E9F-435C-9716-F0CEF9EF6857}"/>
              </a:ext>
            </a:extLst>
          </p:cNvPr>
          <p:cNvPicPr>
            <a:picLocks noChangeAspect="1"/>
          </p:cNvPicPr>
          <p:nvPr/>
        </p:nvPicPr>
        <p:blipFill rotWithShape="1">
          <a:blip r:embed="rId4">
            <a:extLst>
              <a:ext uri="{28A0092B-C50C-407E-A947-70E740481C1C}">
                <a14:useLocalDpi xmlns:a14="http://schemas.microsoft.com/office/drawing/2010/main" val="0"/>
              </a:ext>
            </a:extLst>
          </a:blip>
          <a:srcRect l="6348"/>
          <a:stretch/>
        </p:blipFill>
        <p:spPr>
          <a:xfrm>
            <a:off x="907707" y="1125776"/>
            <a:ext cx="7414771" cy="4448048"/>
          </a:xfrm>
          <a:prstGeom prst="rect">
            <a:avLst/>
          </a:prstGeom>
        </p:spPr>
      </p:pic>
      <p:sp>
        <p:nvSpPr>
          <p:cNvPr id="2" name="Rectangle 1">
            <a:extLst>
              <a:ext uri="{FF2B5EF4-FFF2-40B4-BE49-F238E27FC236}">
                <a16:creationId xmlns:a16="http://schemas.microsoft.com/office/drawing/2014/main" id="{4F65194A-7652-486C-A2B4-14BDC3F63EAD}"/>
              </a:ext>
            </a:extLst>
          </p:cNvPr>
          <p:cNvSpPr/>
          <p:nvPr/>
        </p:nvSpPr>
        <p:spPr>
          <a:xfrm>
            <a:off x="832998" y="1488467"/>
            <a:ext cx="1471961" cy="1533513"/>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9" name="Rectangle 8">
            <a:extLst>
              <a:ext uri="{FF2B5EF4-FFF2-40B4-BE49-F238E27FC236}">
                <a16:creationId xmlns:a16="http://schemas.microsoft.com/office/drawing/2014/main" id="{FC2F8E8D-C954-43B2-A1A0-2537E0604922}"/>
              </a:ext>
            </a:extLst>
          </p:cNvPr>
          <p:cNvSpPr/>
          <p:nvPr/>
        </p:nvSpPr>
        <p:spPr>
          <a:xfrm>
            <a:off x="907708" y="3469868"/>
            <a:ext cx="1471961" cy="1737752"/>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Rectangle 9">
            <a:extLst>
              <a:ext uri="{FF2B5EF4-FFF2-40B4-BE49-F238E27FC236}">
                <a16:creationId xmlns:a16="http://schemas.microsoft.com/office/drawing/2014/main" id="{3827BEEF-3E37-4CF8-9A9E-F0E0195AE43C}"/>
              </a:ext>
            </a:extLst>
          </p:cNvPr>
          <p:cNvSpPr/>
          <p:nvPr/>
        </p:nvSpPr>
        <p:spPr>
          <a:xfrm>
            <a:off x="2382965" y="1047719"/>
            <a:ext cx="1471961" cy="2022491"/>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Rectangle 11">
            <a:extLst>
              <a:ext uri="{FF2B5EF4-FFF2-40B4-BE49-F238E27FC236}">
                <a16:creationId xmlns:a16="http://schemas.microsoft.com/office/drawing/2014/main" id="{3BD876AE-1B0A-4212-9CF6-3E70605FF5DE}"/>
              </a:ext>
            </a:extLst>
          </p:cNvPr>
          <p:cNvSpPr/>
          <p:nvPr/>
        </p:nvSpPr>
        <p:spPr>
          <a:xfrm>
            <a:off x="2390769" y="3492170"/>
            <a:ext cx="1471961" cy="1737752"/>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3" name="Rectangle 12">
            <a:extLst>
              <a:ext uri="{FF2B5EF4-FFF2-40B4-BE49-F238E27FC236}">
                <a16:creationId xmlns:a16="http://schemas.microsoft.com/office/drawing/2014/main" id="{45545086-59D0-48DE-80F2-1805257B0A4D}"/>
              </a:ext>
            </a:extLst>
          </p:cNvPr>
          <p:cNvSpPr/>
          <p:nvPr/>
        </p:nvSpPr>
        <p:spPr>
          <a:xfrm>
            <a:off x="3854926" y="1025417"/>
            <a:ext cx="1471961" cy="1996563"/>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4" name="Rectangle 13">
            <a:extLst>
              <a:ext uri="{FF2B5EF4-FFF2-40B4-BE49-F238E27FC236}">
                <a16:creationId xmlns:a16="http://schemas.microsoft.com/office/drawing/2014/main" id="{34E91033-B7D7-4683-A665-9CB38EA8D686}"/>
              </a:ext>
            </a:extLst>
          </p:cNvPr>
          <p:cNvSpPr/>
          <p:nvPr/>
        </p:nvSpPr>
        <p:spPr>
          <a:xfrm>
            <a:off x="3862730" y="3469868"/>
            <a:ext cx="1471961" cy="2103956"/>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5" name="Rectangle 14">
            <a:extLst>
              <a:ext uri="{FF2B5EF4-FFF2-40B4-BE49-F238E27FC236}">
                <a16:creationId xmlns:a16="http://schemas.microsoft.com/office/drawing/2014/main" id="{25DC3CD9-BB5F-4BEB-A4CB-941A4FC89F9F}"/>
              </a:ext>
            </a:extLst>
          </p:cNvPr>
          <p:cNvSpPr/>
          <p:nvPr/>
        </p:nvSpPr>
        <p:spPr>
          <a:xfrm>
            <a:off x="5400446" y="1073647"/>
            <a:ext cx="1471961" cy="1996563"/>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6" name="Rectangle 15">
            <a:extLst>
              <a:ext uri="{FF2B5EF4-FFF2-40B4-BE49-F238E27FC236}">
                <a16:creationId xmlns:a16="http://schemas.microsoft.com/office/drawing/2014/main" id="{F1AD168A-FEFE-4B2F-A384-2164F8B7AD45}"/>
              </a:ext>
            </a:extLst>
          </p:cNvPr>
          <p:cNvSpPr/>
          <p:nvPr/>
        </p:nvSpPr>
        <p:spPr>
          <a:xfrm>
            <a:off x="5408250" y="3518098"/>
            <a:ext cx="1471961" cy="2103956"/>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7" name="Rectangle 16">
            <a:extLst>
              <a:ext uri="{FF2B5EF4-FFF2-40B4-BE49-F238E27FC236}">
                <a16:creationId xmlns:a16="http://schemas.microsoft.com/office/drawing/2014/main" id="{7AC4CC58-4033-43DB-B14E-47184D1302FF}"/>
              </a:ext>
            </a:extLst>
          </p:cNvPr>
          <p:cNvSpPr/>
          <p:nvPr/>
        </p:nvSpPr>
        <p:spPr>
          <a:xfrm>
            <a:off x="6838954" y="1047719"/>
            <a:ext cx="1471961" cy="1996563"/>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8" name="Rectangle 17">
            <a:extLst>
              <a:ext uri="{FF2B5EF4-FFF2-40B4-BE49-F238E27FC236}">
                <a16:creationId xmlns:a16="http://schemas.microsoft.com/office/drawing/2014/main" id="{5F4D598C-4906-432F-809B-462994F0154E}"/>
              </a:ext>
            </a:extLst>
          </p:cNvPr>
          <p:cNvSpPr/>
          <p:nvPr/>
        </p:nvSpPr>
        <p:spPr>
          <a:xfrm>
            <a:off x="6846758" y="3481019"/>
            <a:ext cx="1471961" cy="2103956"/>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1271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2" grpId="0" animBg="1"/>
      <p:bldP spid="13" grpId="0" animBg="1"/>
      <p:bldP spid="14" grpId="0" animBg="1"/>
      <p:bldP spid="15" grpId="0" animBg="1"/>
      <p:bldP spid="16" grpId="0" animBg="1"/>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TextShape 1"/>
          <p:cNvSpPr txBox="1"/>
          <p:nvPr/>
        </p:nvSpPr>
        <p:spPr>
          <a:xfrm>
            <a:off x="251640" y="116640"/>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fr-FR" sz="2400" b="1" cap="small" spc="-1" dirty="0">
                <a:solidFill>
                  <a:srgbClr val="F79646"/>
                </a:solidFill>
                <a:uFill>
                  <a:solidFill>
                    <a:srgbClr val="FFFFFF"/>
                  </a:solidFill>
                </a:uFill>
              </a:rPr>
              <a:t>Il était une fois l’escape </a:t>
            </a:r>
            <a:r>
              <a:rPr lang="fr-FR" sz="2400" b="1" cap="small" spc="-1" dirty="0" err="1">
                <a:solidFill>
                  <a:srgbClr val="F79646"/>
                </a:solidFill>
                <a:uFill>
                  <a:solidFill>
                    <a:srgbClr val="FFFFFF"/>
                  </a:solidFill>
                </a:uFill>
              </a:rPr>
              <a:t>game</a:t>
            </a:r>
            <a:endParaRPr lang="fr-FR" sz="2400" b="1" cap="small" spc="-1" dirty="0">
              <a:solidFill>
                <a:srgbClr val="F79646"/>
              </a:solidFill>
              <a:uFill>
                <a:solidFill>
                  <a:srgbClr val="FFFFFF"/>
                </a:solidFill>
              </a:uFill>
            </a:endParaRPr>
          </a:p>
        </p:txBody>
      </p:sp>
      <p:sp>
        <p:nvSpPr>
          <p:cNvPr id="237" name="TextShape 2"/>
          <p:cNvSpPr txBox="1"/>
          <p:nvPr/>
        </p:nvSpPr>
        <p:spPr>
          <a:xfrm>
            <a:off x="250920" y="6520320"/>
            <a:ext cx="1296360" cy="359640"/>
          </a:xfrm>
          <a:prstGeom prst="rect">
            <a:avLst/>
          </a:prstGeom>
          <a:noFill/>
          <a:ln>
            <a:noFill/>
          </a:ln>
        </p:spPr>
        <p:txBody>
          <a:bodyPr lIns="72000" tIns="72000" rIns="72000" bIns="72000" anchor="ctr"/>
          <a:lstStyle/>
          <a:p>
            <a:pPr>
              <a:lnSpc>
                <a:spcPct val="100000"/>
              </a:lnSpc>
            </a:pPr>
            <a:fld id="{21478C2C-8C83-4AE9-BFAD-A53C100AB20D}" type="slidenum">
              <a:rPr lang="fr-BE" sz="2000" b="0" strike="noStrike" spc="-1">
                <a:solidFill>
                  <a:srgbClr val="1F497D"/>
                </a:solidFill>
                <a:uFill>
                  <a:solidFill>
                    <a:srgbClr val="FFFFFF"/>
                  </a:solidFill>
                </a:uFill>
                <a:latin typeface="Arial"/>
              </a:rPr>
              <a:t>4</a:t>
            </a:fld>
            <a:r>
              <a:rPr lang="fr-BE" sz="2000" b="0" strike="noStrike" spc="-1" dirty="0">
                <a:solidFill>
                  <a:srgbClr val="1F497D"/>
                </a:solidFill>
                <a:uFill>
                  <a:solidFill>
                    <a:srgbClr val="FFFFFF"/>
                  </a:solidFill>
                </a:uFill>
                <a:latin typeface="Arial"/>
              </a:rPr>
              <a:t> / 27</a:t>
            </a:r>
            <a:endParaRPr lang="fr-BE" sz="1400" b="0" strike="noStrike" spc="-1" dirty="0">
              <a:solidFill>
                <a:srgbClr val="000000"/>
              </a:solidFill>
              <a:uFill>
                <a:solidFill>
                  <a:srgbClr val="FFFFFF"/>
                </a:solidFill>
              </a:uFill>
              <a:latin typeface="Times New Roman"/>
            </a:endParaRPr>
          </a:p>
        </p:txBody>
      </p:sp>
      <p:sp>
        <p:nvSpPr>
          <p:cNvPr id="238" name="TextShape 3"/>
          <p:cNvSpPr txBox="1"/>
          <p:nvPr/>
        </p:nvSpPr>
        <p:spPr>
          <a:xfrm>
            <a:off x="250920" y="836640"/>
            <a:ext cx="8642160" cy="5026320"/>
          </a:xfrm>
          <a:prstGeom prst="rect">
            <a:avLst/>
          </a:prstGeom>
          <a:noFill/>
          <a:ln>
            <a:noFill/>
          </a:ln>
        </p:spPr>
        <p:txBody>
          <a:bodyPr lIns="90000" tIns="45000" rIns="90000" bIns="45000"/>
          <a:lstStyle/>
          <a:p>
            <a:pPr algn="just">
              <a:lnSpc>
                <a:spcPct val="100000"/>
              </a:lnSpc>
            </a:pPr>
            <a:endParaRPr lang="fr-FR" sz="2400" spc="-1" dirty="0">
              <a:solidFill>
                <a:srgbClr val="1F497D"/>
              </a:solidFill>
              <a:uFill>
                <a:solidFill>
                  <a:srgbClr val="FFFFFF"/>
                </a:solidFill>
              </a:uFill>
            </a:endParaRPr>
          </a:p>
        </p:txBody>
      </p:sp>
      <p:sp>
        <p:nvSpPr>
          <p:cNvPr id="239" name="TextShape 4"/>
          <p:cNvSpPr txBox="1"/>
          <p:nvPr/>
        </p:nvSpPr>
        <p:spPr>
          <a:xfrm>
            <a:off x="1691640" y="6525360"/>
            <a:ext cx="7200360" cy="359640"/>
          </a:xfrm>
          <a:prstGeom prst="rect">
            <a:avLst/>
          </a:prstGeom>
          <a:noFill/>
          <a:ln>
            <a:noFill/>
          </a:ln>
        </p:spPr>
        <p:txBody>
          <a:bodyPr lIns="72000" tIns="72000" rIns="72000" bIns="72000" anchor="ctr"/>
          <a:lstStyle/>
          <a:p>
            <a:pPr algn="r">
              <a:lnSpc>
                <a:spcPct val="100000"/>
              </a:lnSpc>
            </a:pPr>
            <a:r>
              <a:rPr lang="fr-FR" sz="2000" b="0" strike="noStrike" spc="-1" dirty="0">
                <a:solidFill>
                  <a:srgbClr val="1F497D"/>
                </a:solidFill>
                <a:uFill>
                  <a:solidFill>
                    <a:srgbClr val="FFFFFF"/>
                  </a:solidFill>
                </a:uFill>
                <a:latin typeface="Arial"/>
              </a:rPr>
              <a:t>Partie 1</a:t>
            </a:r>
            <a:endParaRPr lang="fr-FR" sz="3200" b="0" strike="noStrike" spc="-1" dirty="0">
              <a:solidFill>
                <a:srgbClr val="000000"/>
              </a:solidFill>
              <a:uFill>
                <a:solidFill>
                  <a:srgbClr val="FFFFFF"/>
                </a:solidFill>
              </a:uFill>
              <a:latin typeface="Calibri"/>
            </a:endParaRPr>
          </a:p>
        </p:txBody>
      </p:sp>
      <p:pic>
        <p:nvPicPr>
          <p:cNvPr id="3" name="Image 2">
            <a:extLst>
              <a:ext uri="{FF2B5EF4-FFF2-40B4-BE49-F238E27FC236}">
                <a16:creationId xmlns:a16="http://schemas.microsoft.com/office/drawing/2014/main" id="{CA28F3EC-14B9-437C-84CC-A9C61B193B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40" y="1620515"/>
            <a:ext cx="2329624" cy="1800000"/>
          </a:xfrm>
          <a:prstGeom prst="rect">
            <a:avLst/>
          </a:prstGeom>
        </p:spPr>
      </p:pic>
      <p:pic>
        <p:nvPicPr>
          <p:cNvPr id="9" name="Image 8">
            <a:extLst>
              <a:ext uri="{FF2B5EF4-FFF2-40B4-BE49-F238E27FC236}">
                <a16:creationId xmlns:a16="http://schemas.microsoft.com/office/drawing/2014/main" id="{117C486A-148D-4D8E-A85C-8E0FED52F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7188" y="1355703"/>
            <a:ext cx="2329623" cy="2329623"/>
          </a:xfrm>
          <a:prstGeom prst="rect">
            <a:avLst/>
          </a:prstGeom>
        </p:spPr>
      </p:pic>
      <p:pic>
        <p:nvPicPr>
          <p:cNvPr id="11" name="Image 10">
            <a:extLst>
              <a:ext uri="{FF2B5EF4-FFF2-40B4-BE49-F238E27FC236}">
                <a16:creationId xmlns:a16="http://schemas.microsoft.com/office/drawing/2014/main" id="{11CBECF6-5628-48E6-AC56-1B6D9E586F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2060000">
            <a:off x="7614677" y="9111"/>
            <a:ext cx="1660926" cy="1222338"/>
          </a:xfrm>
          <a:prstGeom prst="rect">
            <a:avLst/>
          </a:prstGeom>
        </p:spPr>
      </p:pic>
      <p:pic>
        <p:nvPicPr>
          <p:cNvPr id="13" name="Image 12">
            <a:extLst>
              <a:ext uri="{FF2B5EF4-FFF2-40B4-BE49-F238E27FC236}">
                <a16:creationId xmlns:a16="http://schemas.microsoft.com/office/drawing/2014/main" id="{17B28C1F-5A9A-4A5F-985B-6443F6FD55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5771" y="1909800"/>
            <a:ext cx="2818348" cy="1440000"/>
          </a:xfrm>
          <a:prstGeom prst="rect">
            <a:avLst/>
          </a:prstGeom>
        </p:spPr>
      </p:pic>
      <p:pic>
        <p:nvPicPr>
          <p:cNvPr id="15" name="Image 14">
            <a:extLst>
              <a:ext uri="{FF2B5EF4-FFF2-40B4-BE49-F238E27FC236}">
                <a16:creationId xmlns:a16="http://schemas.microsoft.com/office/drawing/2014/main" id="{00DFD972-75F4-47C8-AE62-3A6899D83D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608008">
            <a:off x="1043418" y="3927169"/>
            <a:ext cx="1420468" cy="1919957"/>
          </a:xfrm>
          <a:prstGeom prst="rect">
            <a:avLst/>
          </a:prstGeom>
        </p:spPr>
      </p:pic>
      <p:grpSp>
        <p:nvGrpSpPr>
          <p:cNvPr id="22" name="Groupe 21">
            <a:extLst>
              <a:ext uri="{FF2B5EF4-FFF2-40B4-BE49-F238E27FC236}">
                <a16:creationId xmlns:a16="http://schemas.microsoft.com/office/drawing/2014/main" id="{7D7F57A6-2DD9-431C-A9A4-E98865C7C7AD}"/>
              </a:ext>
            </a:extLst>
          </p:cNvPr>
          <p:cNvGrpSpPr/>
          <p:nvPr/>
        </p:nvGrpSpPr>
        <p:grpSpPr>
          <a:xfrm>
            <a:off x="3543435" y="4222207"/>
            <a:ext cx="2202196" cy="1103872"/>
            <a:chOff x="3543435" y="4222207"/>
            <a:chExt cx="2202196" cy="1103872"/>
          </a:xfrm>
        </p:grpSpPr>
        <p:pic>
          <p:nvPicPr>
            <p:cNvPr id="17" name="Image 16">
              <a:extLst>
                <a:ext uri="{FF2B5EF4-FFF2-40B4-BE49-F238E27FC236}">
                  <a16:creationId xmlns:a16="http://schemas.microsoft.com/office/drawing/2014/main" id="{CE64F56B-9683-4295-8C29-AA68B6AAFD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43435" y="4222207"/>
              <a:ext cx="1103870" cy="1103870"/>
            </a:xfrm>
            <a:prstGeom prst="rect">
              <a:avLst/>
            </a:prstGeom>
          </p:spPr>
        </p:pic>
        <p:pic>
          <p:nvPicPr>
            <p:cNvPr id="19" name="Image 18">
              <a:extLst>
                <a:ext uri="{FF2B5EF4-FFF2-40B4-BE49-F238E27FC236}">
                  <a16:creationId xmlns:a16="http://schemas.microsoft.com/office/drawing/2014/main" id="{C679A588-AB41-452B-9EB0-058586EE6F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4641759" y="4222207"/>
              <a:ext cx="1103872" cy="1103872"/>
            </a:xfrm>
            <a:prstGeom prst="rect">
              <a:avLst/>
            </a:prstGeom>
          </p:spPr>
        </p:pic>
      </p:grpSp>
      <p:pic>
        <p:nvPicPr>
          <p:cNvPr id="21" name="Image 20">
            <a:extLst>
              <a:ext uri="{FF2B5EF4-FFF2-40B4-BE49-F238E27FC236}">
                <a16:creationId xmlns:a16="http://schemas.microsoft.com/office/drawing/2014/main" id="{778BB834-B2CF-4E00-A5AD-4CD98DBC839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15469" y="4149344"/>
            <a:ext cx="2440840" cy="13615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Image 16">
            <a:extLst>
              <a:ext uri="{FF2B5EF4-FFF2-40B4-BE49-F238E27FC236}">
                <a16:creationId xmlns:a16="http://schemas.microsoft.com/office/drawing/2014/main" id="{929B5777-0671-4504-8950-8BAE98559CFB}"/>
              </a:ext>
            </a:extLst>
          </p:cNvPr>
          <p:cNvPicPr/>
          <p:nvPr/>
        </p:nvPicPr>
        <p:blipFill>
          <a:blip r:embed="rId3"/>
          <a:stretch/>
        </p:blipFill>
        <p:spPr>
          <a:xfrm>
            <a:off x="454203" y="4224618"/>
            <a:ext cx="781074" cy="720735"/>
          </a:xfrm>
          <a:prstGeom prst="rect">
            <a:avLst/>
          </a:prstGeom>
          <a:ln>
            <a:noFill/>
          </a:ln>
        </p:spPr>
      </p:pic>
      <p:pic>
        <p:nvPicPr>
          <p:cNvPr id="39" name="Image 16">
            <a:extLst>
              <a:ext uri="{FF2B5EF4-FFF2-40B4-BE49-F238E27FC236}">
                <a16:creationId xmlns:a16="http://schemas.microsoft.com/office/drawing/2014/main" id="{E7EDF218-E93F-43B0-B634-BAD5D28702D2}"/>
              </a:ext>
            </a:extLst>
          </p:cNvPr>
          <p:cNvPicPr/>
          <p:nvPr/>
        </p:nvPicPr>
        <p:blipFill>
          <a:blip r:embed="rId3"/>
          <a:stretch/>
        </p:blipFill>
        <p:spPr>
          <a:xfrm>
            <a:off x="454203" y="3413803"/>
            <a:ext cx="781074" cy="720735"/>
          </a:xfrm>
          <a:prstGeom prst="rect">
            <a:avLst/>
          </a:prstGeom>
          <a:ln>
            <a:noFill/>
          </a:ln>
        </p:spPr>
      </p:pic>
      <p:pic>
        <p:nvPicPr>
          <p:cNvPr id="38" name="Image 16">
            <a:extLst>
              <a:ext uri="{FF2B5EF4-FFF2-40B4-BE49-F238E27FC236}">
                <a16:creationId xmlns:a16="http://schemas.microsoft.com/office/drawing/2014/main" id="{EE9FFF3E-A542-430D-9937-9F283787BCC0}"/>
              </a:ext>
            </a:extLst>
          </p:cNvPr>
          <p:cNvPicPr/>
          <p:nvPr/>
        </p:nvPicPr>
        <p:blipFill>
          <a:blip r:embed="rId3"/>
          <a:stretch/>
        </p:blipFill>
        <p:spPr>
          <a:xfrm>
            <a:off x="472922" y="2602988"/>
            <a:ext cx="781074" cy="720735"/>
          </a:xfrm>
          <a:prstGeom prst="rect">
            <a:avLst/>
          </a:prstGeom>
          <a:ln>
            <a:noFill/>
          </a:ln>
        </p:spPr>
      </p:pic>
      <p:pic>
        <p:nvPicPr>
          <p:cNvPr id="37" name="Image 16">
            <a:extLst>
              <a:ext uri="{FF2B5EF4-FFF2-40B4-BE49-F238E27FC236}">
                <a16:creationId xmlns:a16="http://schemas.microsoft.com/office/drawing/2014/main" id="{98135AF5-5F03-41E1-8B13-3C2383DBD5BA}"/>
              </a:ext>
            </a:extLst>
          </p:cNvPr>
          <p:cNvPicPr/>
          <p:nvPr/>
        </p:nvPicPr>
        <p:blipFill>
          <a:blip r:embed="rId3"/>
          <a:stretch/>
        </p:blipFill>
        <p:spPr>
          <a:xfrm>
            <a:off x="454203" y="1792173"/>
            <a:ext cx="781074" cy="720735"/>
          </a:xfrm>
          <a:prstGeom prst="rect">
            <a:avLst/>
          </a:prstGeom>
          <a:ln>
            <a:noFill/>
          </a:ln>
        </p:spPr>
      </p:pic>
      <p:pic>
        <p:nvPicPr>
          <p:cNvPr id="36" name="Image 16">
            <a:extLst>
              <a:ext uri="{FF2B5EF4-FFF2-40B4-BE49-F238E27FC236}">
                <a16:creationId xmlns:a16="http://schemas.microsoft.com/office/drawing/2014/main" id="{174506AE-A431-4C91-BFAB-162B1A62418A}"/>
              </a:ext>
            </a:extLst>
          </p:cNvPr>
          <p:cNvPicPr/>
          <p:nvPr/>
        </p:nvPicPr>
        <p:blipFill>
          <a:blip r:embed="rId3"/>
          <a:stretch/>
        </p:blipFill>
        <p:spPr>
          <a:xfrm>
            <a:off x="472922" y="981358"/>
            <a:ext cx="781074" cy="720735"/>
          </a:xfrm>
          <a:prstGeom prst="rect">
            <a:avLst/>
          </a:prstGeom>
          <a:ln>
            <a:noFill/>
          </a:ln>
        </p:spPr>
      </p:pic>
      <p:sp>
        <p:nvSpPr>
          <p:cNvPr id="227" name="TextShape 8"/>
          <p:cNvSpPr txBox="1"/>
          <p:nvPr/>
        </p:nvSpPr>
        <p:spPr>
          <a:xfrm>
            <a:off x="1344598" y="512477"/>
            <a:ext cx="5766414"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latin typeface="Arial"/>
              </a:rPr>
              <a:t>Il était une fois l’escape </a:t>
            </a:r>
            <a:r>
              <a:rPr lang="fr-FR" sz="2400" cap="small" spc="-1" dirty="0" err="1">
                <a:solidFill>
                  <a:srgbClr val="1F497D"/>
                </a:solidFill>
                <a:uFill>
                  <a:solidFill>
                    <a:srgbClr val="FFFFFF"/>
                  </a:solidFill>
                </a:uFill>
                <a:latin typeface="Arial"/>
              </a:rPr>
              <a:t>game</a:t>
            </a:r>
            <a:endParaRPr lang="fr-FR" sz="3200" b="0" strike="noStrike" spc="-1" dirty="0">
              <a:solidFill>
                <a:srgbClr val="000000"/>
              </a:solidFill>
              <a:uFill>
                <a:solidFill>
                  <a:srgbClr val="FFFFFF"/>
                </a:solidFill>
              </a:uFill>
              <a:latin typeface="Calibri"/>
            </a:endParaRPr>
          </a:p>
        </p:txBody>
      </p:sp>
      <p:pic>
        <p:nvPicPr>
          <p:cNvPr id="228" name="Image 16"/>
          <p:cNvPicPr/>
          <p:nvPr/>
        </p:nvPicPr>
        <p:blipFill>
          <a:blip r:embed="rId3"/>
          <a:stretch/>
        </p:blipFill>
        <p:spPr>
          <a:xfrm>
            <a:off x="454203" y="170543"/>
            <a:ext cx="781074" cy="720735"/>
          </a:xfrm>
          <a:prstGeom prst="rect">
            <a:avLst/>
          </a:prstGeom>
          <a:ln>
            <a:noFill/>
          </a:ln>
        </p:spPr>
      </p:pic>
      <p:sp>
        <p:nvSpPr>
          <p:cNvPr id="232" name="CustomShape 9"/>
          <p:cNvSpPr/>
          <p:nvPr/>
        </p:nvSpPr>
        <p:spPr>
          <a:xfrm>
            <a:off x="705987" y="397374"/>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b="0" strike="noStrike" spc="-1" dirty="0">
                <a:solidFill>
                  <a:srgbClr val="FFFFFF"/>
                </a:solidFill>
                <a:uFill>
                  <a:solidFill>
                    <a:srgbClr val="FFFFFF"/>
                  </a:solidFill>
                </a:uFill>
                <a:latin typeface="Arial"/>
              </a:rPr>
              <a:t>1</a:t>
            </a:r>
            <a:endParaRPr lang="fr-BE" sz="1800" b="0" strike="noStrike" spc="-1" dirty="0">
              <a:solidFill>
                <a:srgbClr val="000000"/>
              </a:solidFill>
              <a:uFill>
                <a:solidFill>
                  <a:srgbClr val="FFFFFF"/>
                </a:solidFill>
              </a:uFill>
              <a:latin typeface="Arial"/>
            </a:endParaRPr>
          </a:p>
        </p:txBody>
      </p:sp>
      <p:sp>
        <p:nvSpPr>
          <p:cNvPr id="18" name="TextShape 8">
            <a:extLst>
              <a:ext uri="{FF2B5EF4-FFF2-40B4-BE49-F238E27FC236}">
                <a16:creationId xmlns:a16="http://schemas.microsoft.com/office/drawing/2014/main" id="{64B9D967-9E5C-42E3-B354-B57B51F90FEA}"/>
              </a:ext>
            </a:extLst>
          </p:cNvPr>
          <p:cNvSpPr txBox="1"/>
          <p:nvPr/>
        </p:nvSpPr>
        <p:spPr>
          <a:xfrm>
            <a:off x="1344599" y="1312508"/>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F68B2C"/>
                </a:solidFill>
                <a:uFill>
                  <a:solidFill>
                    <a:srgbClr val="FFFFFF"/>
                  </a:solidFill>
                </a:uFill>
                <a:latin typeface="Arial"/>
              </a:rPr>
              <a:t>Escape </a:t>
            </a:r>
            <a:r>
              <a:rPr lang="fr-FR" sz="2400" cap="small" spc="-1" dirty="0" err="1">
                <a:solidFill>
                  <a:srgbClr val="F68B2C"/>
                </a:solidFill>
                <a:uFill>
                  <a:solidFill>
                    <a:srgbClr val="FFFFFF"/>
                  </a:solidFill>
                </a:uFill>
                <a:latin typeface="Arial"/>
              </a:rPr>
              <a:t>game</a:t>
            </a:r>
            <a:r>
              <a:rPr lang="fr-FR" sz="2400" cap="small" spc="-1" dirty="0">
                <a:solidFill>
                  <a:srgbClr val="F68B2C"/>
                </a:solidFill>
                <a:uFill>
                  <a:solidFill>
                    <a:srgbClr val="FFFFFF"/>
                  </a:solidFill>
                </a:uFill>
                <a:latin typeface="Arial"/>
              </a:rPr>
              <a:t>, le </a:t>
            </a:r>
            <a:r>
              <a:rPr lang="fr-FR" sz="2400" cap="small" spc="-1" dirty="0" err="1">
                <a:solidFill>
                  <a:srgbClr val="F68B2C"/>
                </a:solidFill>
                <a:uFill>
                  <a:solidFill>
                    <a:srgbClr val="FFFFFF"/>
                  </a:solidFill>
                </a:uFill>
                <a:latin typeface="Arial"/>
              </a:rPr>
              <a:t>defi</a:t>
            </a:r>
            <a:endParaRPr lang="fr-FR" sz="3200" b="0" strike="noStrike" spc="-1" dirty="0">
              <a:solidFill>
                <a:srgbClr val="F68B2C"/>
              </a:solidFill>
              <a:uFill>
                <a:solidFill>
                  <a:srgbClr val="FFFFFF"/>
                </a:solidFill>
              </a:uFill>
              <a:latin typeface="Calibri"/>
            </a:endParaRPr>
          </a:p>
        </p:txBody>
      </p:sp>
      <p:sp>
        <p:nvSpPr>
          <p:cNvPr id="20" name="CustomShape 9">
            <a:extLst>
              <a:ext uri="{FF2B5EF4-FFF2-40B4-BE49-F238E27FC236}">
                <a16:creationId xmlns:a16="http://schemas.microsoft.com/office/drawing/2014/main" id="{34551911-C175-4A0F-A896-79635B2D94F2}"/>
              </a:ext>
            </a:extLst>
          </p:cNvPr>
          <p:cNvSpPr/>
          <p:nvPr/>
        </p:nvSpPr>
        <p:spPr>
          <a:xfrm>
            <a:off x="705987" y="1201507"/>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2</a:t>
            </a:r>
            <a:endParaRPr lang="fr-BE" sz="1800" b="0" strike="noStrike" spc="-1" dirty="0">
              <a:solidFill>
                <a:srgbClr val="000000"/>
              </a:solidFill>
              <a:uFill>
                <a:solidFill>
                  <a:srgbClr val="FFFFFF"/>
                </a:solidFill>
              </a:uFill>
              <a:latin typeface="Arial"/>
            </a:endParaRPr>
          </a:p>
        </p:txBody>
      </p:sp>
      <p:sp>
        <p:nvSpPr>
          <p:cNvPr id="21" name="TextShape 8">
            <a:extLst>
              <a:ext uri="{FF2B5EF4-FFF2-40B4-BE49-F238E27FC236}">
                <a16:creationId xmlns:a16="http://schemas.microsoft.com/office/drawing/2014/main" id="{A0297EFF-0ABF-44B6-A69F-B5C449B6AD99}"/>
              </a:ext>
            </a:extLst>
          </p:cNvPr>
          <p:cNvSpPr txBox="1"/>
          <p:nvPr/>
        </p:nvSpPr>
        <p:spPr>
          <a:xfrm>
            <a:off x="1344599" y="2120743"/>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latin typeface="Arial"/>
              </a:rPr>
              <a:t>pilule bleue ou pilule rouge</a:t>
            </a:r>
            <a:endParaRPr lang="fr-FR" sz="3200" b="0" strike="noStrike" spc="-1" dirty="0">
              <a:solidFill>
                <a:srgbClr val="000000"/>
              </a:solidFill>
              <a:uFill>
                <a:solidFill>
                  <a:srgbClr val="FFFFFF"/>
                </a:solidFill>
              </a:uFill>
              <a:latin typeface="Calibri"/>
            </a:endParaRPr>
          </a:p>
        </p:txBody>
      </p:sp>
      <p:sp>
        <p:nvSpPr>
          <p:cNvPr id="23" name="CustomShape 9">
            <a:extLst>
              <a:ext uri="{FF2B5EF4-FFF2-40B4-BE49-F238E27FC236}">
                <a16:creationId xmlns:a16="http://schemas.microsoft.com/office/drawing/2014/main" id="{5A095FF5-354B-43C9-BF12-0FC7D595B4B9}"/>
              </a:ext>
            </a:extLst>
          </p:cNvPr>
          <p:cNvSpPr/>
          <p:nvPr/>
        </p:nvSpPr>
        <p:spPr>
          <a:xfrm>
            <a:off x="705987" y="2005640"/>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3</a:t>
            </a:r>
            <a:endParaRPr lang="fr-BE" sz="1800" b="0" strike="noStrike" spc="-1" dirty="0">
              <a:solidFill>
                <a:srgbClr val="000000"/>
              </a:solidFill>
              <a:uFill>
                <a:solidFill>
                  <a:srgbClr val="FFFFFF"/>
                </a:solidFill>
              </a:uFill>
              <a:latin typeface="Arial"/>
            </a:endParaRPr>
          </a:p>
        </p:txBody>
      </p:sp>
      <p:sp>
        <p:nvSpPr>
          <p:cNvPr id="24" name="TextShape 8">
            <a:extLst>
              <a:ext uri="{FF2B5EF4-FFF2-40B4-BE49-F238E27FC236}">
                <a16:creationId xmlns:a16="http://schemas.microsoft.com/office/drawing/2014/main" id="{75C76B6D-FD89-48B2-9795-5DCC05524A06}"/>
              </a:ext>
            </a:extLst>
          </p:cNvPr>
          <p:cNvSpPr txBox="1"/>
          <p:nvPr/>
        </p:nvSpPr>
        <p:spPr>
          <a:xfrm>
            <a:off x="1344598" y="2924876"/>
            <a:ext cx="6902757"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latin typeface="Arial"/>
              </a:rPr>
              <a:t>L’histoire dans l’histoire, dans l’histoire …</a:t>
            </a:r>
            <a:endParaRPr lang="fr-FR" sz="3200" b="0" strike="noStrike" spc="-1" dirty="0">
              <a:solidFill>
                <a:srgbClr val="000000"/>
              </a:solidFill>
              <a:uFill>
                <a:solidFill>
                  <a:srgbClr val="FFFFFF"/>
                </a:solidFill>
              </a:uFill>
              <a:latin typeface="Calibri"/>
            </a:endParaRPr>
          </a:p>
        </p:txBody>
      </p:sp>
      <p:sp>
        <p:nvSpPr>
          <p:cNvPr id="26" name="CustomShape 9">
            <a:extLst>
              <a:ext uri="{FF2B5EF4-FFF2-40B4-BE49-F238E27FC236}">
                <a16:creationId xmlns:a16="http://schemas.microsoft.com/office/drawing/2014/main" id="{99C49309-3528-47A6-9EFA-728DBB5F4FB8}"/>
              </a:ext>
            </a:extLst>
          </p:cNvPr>
          <p:cNvSpPr/>
          <p:nvPr/>
        </p:nvSpPr>
        <p:spPr>
          <a:xfrm>
            <a:off x="705987" y="2809773"/>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4</a:t>
            </a:r>
            <a:endParaRPr lang="fr-BE" sz="1800" b="0" strike="noStrike" spc="-1" dirty="0">
              <a:solidFill>
                <a:srgbClr val="000000"/>
              </a:solidFill>
              <a:uFill>
                <a:solidFill>
                  <a:srgbClr val="FFFFFF"/>
                </a:solidFill>
              </a:uFill>
              <a:latin typeface="Arial"/>
            </a:endParaRPr>
          </a:p>
        </p:txBody>
      </p:sp>
      <p:sp>
        <p:nvSpPr>
          <p:cNvPr id="27" name="TextShape 8">
            <a:extLst>
              <a:ext uri="{FF2B5EF4-FFF2-40B4-BE49-F238E27FC236}">
                <a16:creationId xmlns:a16="http://schemas.microsoft.com/office/drawing/2014/main" id="{08F33C12-99CE-4018-A71F-F0AC36236016}"/>
              </a:ext>
            </a:extLst>
          </p:cNvPr>
          <p:cNvSpPr txBox="1"/>
          <p:nvPr/>
        </p:nvSpPr>
        <p:spPr>
          <a:xfrm>
            <a:off x="1344598" y="3758958"/>
            <a:ext cx="6663059" cy="297223"/>
          </a:xfrm>
          <a:prstGeom prst="rect">
            <a:avLst/>
          </a:prstGeom>
          <a:noFill/>
          <a:ln>
            <a:noFill/>
          </a:ln>
        </p:spPr>
        <p:txBody>
          <a:bodyPr lIns="72000" tIns="72000" rIns="72000" bIns="72000" anchor="ctr"/>
          <a:lstStyle/>
          <a:p>
            <a:pPr>
              <a:lnSpc>
                <a:spcPct val="100000"/>
              </a:lnSpc>
            </a:pPr>
            <a:r>
              <a:rPr lang="fr-FR" sz="2400" b="0" strike="noStrike" cap="small" spc="-1" dirty="0">
                <a:solidFill>
                  <a:srgbClr val="1F497D"/>
                </a:solidFill>
                <a:uFill>
                  <a:solidFill>
                    <a:srgbClr val="FFFFFF"/>
                  </a:solidFill>
                </a:uFill>
                <a:latin typeface="Arial"/>
              </a:rPr>
              <a:t>Je pe</a:t>
            </a:r>
            <a:r>
              <a:rPr lang="fr-FR" sz="2400" cap="small" spc="-1" dirty="0">
                <a:solidFill>
                  <a:srgbClr val="1F497D"/>
                </a:solidFill>
                <a:uFill>
                  <a:solidFill>
                    <a:srgbClr val="FFFFFF"/>
                  </a:solidFill>
                </a:uFill>
                <a:latin typeface="Arial"/>
              </a:rPr>
              <a:t>ux voir des énigmes</a:t>
            </a:r>
            <a:endParaRPr lang="fr-FR" sz="3200" b="0" strike="noStrike" spc="-1" dirty="0">
              <a:solidFill>
                <a:srgbClr val="000000"/>
              </a:solidFill>
              <a:uFill>
                <a:solidFill>
                  <a:srgbClr val="FFFFFF"/>
                </a:solidFill>
              </a:uFill>
              <a:latin typeface="Calibri"/>
            </a:endParaRPr>
          </a:p>
        </p:txBody>
      </p:sp>
      <p:sp>
        <p:nvSpPr>
          <p:cNvPr id="29" name="CustomShape 9">
            <a:extLst>
              <a:ext uri="{FF2B5EF4-FFF2-40B4-BE49-F238E27FC236}">
                <a16:creationId xmlns:a16="http://schemas.microsoft.com/office/drawing/2014/main" id="{D94F7A77-75D3-4826-BDC5-141D1CDFF5CE}"/>
              </a:ext>
            </a:extLst>
          </p:cNvPr>
          <p:cNvSpPr/>
          <p:nvPr/>
        </p:nvSpPr>
        <p:spPr>
          <a:xfrm>
            <a:off x="705986" y="3643855"/>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5</a:t>
            </a:r>
            <a:endParaRPr lang="fr-BE" sz="1800" b="0" strike="noStrike" spc="-1" dirty="0">
              <a:solidFill>
                <a:srgbClr val="000000"/>
              </a:solidFill>
              <a:uFill>
                <a:solidFill>
                  <a:srgbClr val="FFFFFF"/>
                </a:solidFill>
              </a:uFill>
              <a:latin typeface="Arial"/>
            </a:endParaRPr>
          </a:p>
        </p:txBody>
      </p:sp>
      <p:sp>
        <p:nvSpPr>
          <p:cNvPr id="30" name="TextShape 8">
            <a:extLst>
              <a:ext uri="{FF2B5EF4-FFF2-40B4-BE49-F238E27FC236}">
                <a16:creationId xmlns:a16="http://schemas.microsoft.com/office/drawing/2014/main" id="{F8B09FD8-C9B0-4D70-9C11-8DF96DC00F0F}"/>
              </a:ext>
            </a:extLst>
          </p:cNvPr>
          <p:cNvSpPr txBox="1"/>
          <p:nvPr/>
        </p:nvSpPr>
        <p:spPr>
          <a:xfrm>
            <a:off x="1344598" y="4569773"/>
            <a:ext cx="6139277"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latin typeface="Arial"/>
              </a:rPr>
              <a:t>Mais où est donc passé le maitre du jeu ?</a:t>
            </a:r>
            <a:endParaRPr lang="fr-FR" sz="3200" b="0" strike="noStrike" spc="-1" dirty="0">
              <a:solidFill>
                <a:srgbClr val="000000"/>
              </a:solidFill>
              <a:uFill>
                <a:solidFill>
                  <a:srgbClr val="FFFFFF"/>
                </a:solidFill>
              </a:uFill>
              <a:latin typeface="Calibri"/>
            </a:endParaRPr>
          </a:p>
        </p:txBody>
      </p:sp>
      <p:sp>
        <p:nvSpPr>
          <p:cNvPr id="32" name="CustomShape 9">
            <a:extLst>
              <a:ext uri="{FF2B5EF4-FFF2-40B4-BE49-F238E27FC236}">
                <a16:creationId xmlns:a16="http://schemas.microsoft.com/office/drawing/2014/main" id="{2A987C6A-F340-4035-8B72-EAA3F89EB704}"/>
              </a:ext>
            </a:extLst>
          </p:cNvPr>
          <p:cNvSpPr/>
          <p:nvPr/>
        </p:nvSpPr>
        <p:spPr>
          <a:xfrm>
            <a:off x="705986" y="4454670"/>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6</a:t>
            </a:r>
            <a:endParaRPr lang="fr-BE" sz="1800" b="0" strike="noStrike" spc="-1" dirty="0">
              <a:solidFill>
                <a:srgbClr val="000000"/>
              </a:solidFill>
              <a:uFill>
                <a:solidFill>
                  <a:srgbClr val="FFFFFF"/>
                </a:solidFill>
              </a:uFill>
              <a:latin typeface="Arial"/>
            </a:endParaRPr>
          </a:p>
        </p:txBody>
      </p:sp>
      <p:sp>
        <p:nvSpPr>
          <p:cNvPr id="33" name="TextShape 8">
            <a:extLst>
              <a:ext uri="{FF2B5EF4-FFF2-40B4-BE49-F238E27FC236}">
                <a16:creationId xmlns:a16="http://schemas.microsoft.com/office/drawing/2014/main" id="{E3198DCC-34E6-4593-8273-F7CBAD059EC2}"/>
              </a:ext>
            </a:extLst>
          </p:cNvPr>
          <p:cNvSpPr txBox="1"/>
          <p:nvPr/>
        </p:nvSpPr>
        <p:spPr>
          <a:xfrm>
            <a:off x="1344599" y="5373729"/>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rPr>
              <a:t>Hé, attendez un peu, Doc!</a:t>
            </a:r>
            <a:endParaRPr lang="fr-FR" sz="3200" b="0" strike="noStrike" spc="-1" dirty="0">
              <a:solidFill>
                <a:srgbClr val="000000"/>
              </a:solidFill>
              <a:uFill>
                <a:solidFill>
                  <a:srgbClr val="FFFFFF"/>
                </a:solidFill>
              </a:uFill>
              <a:latin typeface="Calibri"/>
            </a:endParaRPr>
          </a:p>
        </p:txBody>
      </p:sp>
      <p:pic>
        <p:nvPicPr>
          <p:cNvPr id="41" name="Image 16">
            <a:extLst>
              <a:ext uri="{FF2B5EF4-FFF2-40B4-BE49-F238E27FC236}">
                <a16:creationId xmlns:a16="http://schemas.microsoft.com/office/drawing/2014/main" id="{242C41E3-B55B-4491-90DB-225A3A74E43A}"/>
              </a:ext>
            </a:extLst>
          </p:cNvPr>
          <p:cNvPicPr/>
          <p:nvPr/>
        </p:nvPicPr>
        <p:blipFill>
          <a:blip r:embed="rId3"/>
          <a:stretch/>
        </p:blipFill>
        <p:spPr>
          <a:xfrm>
            <a:off x="472922" y="5035433"/>
            <a:ext cx="781074" cy="720735"/>
          </a:xfrm>
          <a:prstGeom prst="rect">
            <a:avLst/>
          </a:prstGeom>
          <a:ln>
            <a:noFill/>
          </a:ln>
        </p:spPr>
      </p:pic>
      <p:sp>
        <p:nvSpPr>
          <p:cNvPr id="42" name="CustomShape 9">
            <a:extLst>
              <a:ext uri="{FF2B5EF4-FFF2-40B4-BE49-F238E27FC236}">
                <a16:creationId xmlns:a16="http://schemas.microsoft.com/office/drawing/2014/main" id="{62900937-5E25-428B-BE3A-843EA1BC4476}"/>
              </a:ext>
            </a:extLst>
          </p:cNvPr>
          <p:cNvSpPr/>
          <p:nvPr/>
        </p:nvSpPr>
        <p:spPr>
          <a:xfrm>
            <a:off x="724705" y="5262086"/>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7</a:t>
            </a:r>
            <a:endParaRPr lang="fr-BE"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96476300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240" name="TextShape 1"/>
          <p:cNvSpPr txBox="1"/>
          <p:nvPr/>
        </p:nvSpPr>
        <p:spPr>
          <a:xfrm>
            <a:off x="251640" y="116640"/>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fr-FR" sz="2400" b="1" cap="small" spc="-1" dirty="0">
                <a:solidFill>
                  <a:srgbClr val="F79646"/>
                </a:solidFill>
                <a:uFill>
                  <a:solidFill>
                    <a:srgbClr val="FFFFFF"/>
                  </a:solidFill>
                </a:uFill>
              </a:rPr>
              <a:t>Escape </a:t>
            </a:r>
            <a:r>
              <a:rPr lang="fr-FR" sz="2400" b="1" cap="small" spc="-1" dirty="0" err="1">
                <a:solidFill>
                  <a:srgbClr val="F79646"/>
                </a:solidFill>
                <a:uFill>
                  <a:solidFill>
                    <a:srgbClr val="FFFFFF"/>
                  </a:solidFill>
                </a:uFill>
              </a:rPr>
              <a:t>game</a:t>
            </a:r>
            <a:r>
              <a:rPr lang="fr-FR" sz="2400" b="1" cap="small" spc="-1" dirty="0">
                <a:solidFill>
                  <a:srgbClr val="F79646"/>
                </a:solidFill>
                <a:uFill>
                  <a:solidFill>
                    <a:srgbClr val="FFFFFF"/>
                  </a:solidFill>
                </a:uFill>
              </a:rPr>
              <a:t>, le </a:t>
            </a:r>
            <a:r>
              <a:rPr lang="fr-FR" sz="2400" b="1" cap="small" spc="-1" dirty="0" err="1">
                <a:solidFill>
                  <a:srgbClr val="F79646"/>
                </a:solidFill>
                <a:uFill>
                  <a:solidFill>
                    <a:srgbClr val="FFFFFF"/>
                  </a:solidFill>
                </a:uFill>
              </a:rPr>
              <a:t>defi</a:t>
            </a:r>
            <a:endParaRPr lang="fr-FR" sz="2400" b="1" cap="small" spc="-1" dirty="0">
              <a:solidFill>
                <a:srgbClr val="F79646"/>
              </a:solidFill>
              <a:uFill>
                <a:solidFill>
                  <a:srgbClr val="FFFFFF"/>
                </a:solidFill>
              </a:uFill>
            </a:endParaRPr>
          </a:p>
        </p:txBody>
      </p:sp>
      <p:sp>
        <p:nvSpPr>
          <p:cNvPr id="241" name="TextShape 2"/>
          <p:cNvSpPr txBox="1"/>
          <p:nvPr/>
        </p:nvSpPr>
        <p:spPr>
          <a:xfrm>
            <a:off x="250920" y="6520320"/>
            <a:ext cx="1296360" cy="359640"/>
          </a:xfrm>
          <a:prstGeom prst="rect">
            <a:avLst/>
          </a:prstGeom>
          <a:noFill/>
          <a:ln>
            <a:noFill/>
          </a:ln>
        </p:spPr>
        <p:txBody>
          <a:bodyPr lIns="72000" tIns="72000" rIns="72000" bIns="72000" anchor="ctr"/>
          <a:lstStyle/>
          <a:p>
            <a:pPr>
              <a:lnSpc>
                <a:spcPct val="100000"/>
              </a:lnSpc>
            </a:pPr>
            <a:fld id="{A64ABB9C-5C52-42C8-8246-603DF7FCF2F3}" type="slidenum">
              <a:rPr lang="fr-BE" sz="2000" b="0" strike="noStrike" spc="-1">
                <a:solidFill>
                  <a:srgbClr val="1F497D"/>
                </a:solidFill>
                <a:uFill>
                  <a:solidFill>
                    <a:srgbClr val="FFFFFF"/>
                  </a:solidFill>
                </a:uFill>
                <a:latin typeface="Arial"/>
              </a:rPr>
              <a:t>6</a:t>
            </a:fld>
            <a:r>
              <a:rPr lang="fr-BE" sz="2000" b="0" strike="noStrike" spc="-1" dirty="0">
                <a:solidFill>
                  <a:srgbClr val="1F497D"/>
                </a:solidFill>
                <a:uFill>
                  <a:solidFill>
                    <a:srgbClr val="FFFFFF"/>
                  </a:solidFill>
                </a:uFill>
                <a:latin typeface="Arial"/>
              </a:rPr>
              <a:t> / 27</a:t>
            </a:r>
            <a:endParaRPr lang="fr-BE" sz="1400" b="0" strike="noStrike" spc="-1" dirty="0">
              <a:solidFill>
                <a:srgbClr val="000000"/>
              </a:solidFill>
              <a:uFill>
                <a:solidFill>
                  <a:srgbClr val="FFFFFF"/>
                </a:solidFill>
              </a:uFill>
              <a:latin typeface="Times New Roman"/>
            </a:endParaRPr>
          </a:p>
        </p:txBody>
      </p:sp>
      <p:sp>
        <p:nvSpPr>
          <p:cNvPr id="242" name="TextShape 3"/>
          <p:cNvSpPr txBox="1"/>
          <p:nvPr/>
        </p:nvSpPr>
        <p:spPr>
          <a:xfrm>
            <a:off x="727672" y="1621546"/>
            <a:ext cx="7688656" cy="3456508"/>
          </a:xfrm>
          <a:prstGeom prst="rect">
            <a:avLst/>
          </a:prstGeom>
          <a:noFill/>
          <a:ln>
            <a:noFill/>
          </a:ln>
        </p:spPr>
        <p:txBody>
          <a:bodyPr lIns="90000" tIns="45000" rIns="90000" bIns="45000"/>
          <a:lstStyle/>
          <a:p>
            <a:pPr algn="just">
              <a:lnSpc>
                <a:spcPct val="100000"/>
              </a:lnSpc>
            </a:pPr>
            <a:endParaRPr lang="fr-FR" sz="3200" b="0" strike="noStrike" spc="-1" dirty="0">
              <a:solidFill>
                <a:srgbClr val="000000"/>
              </a:solidFill>
              <a:uFill>
                <a:solidFill>
                  <a:srgbClr val="FFFFFF"/>
                </a:solidFill>
              </a:uFill>
              <a:latin typeface="Calibri"/>
            </a:endParaRPr>
          </a:p>
        </p:txBody>
      </p:sp>
      <p:sp>
        <p:nvSpPr>
          <p:cNvPr id="243" name="TextShape 4"/>
          <p:cNvSpPr txBox="1"/>
          <p:nvPr/>
        </p:nvSpPr>
        <p:spPr>
          <a:xfrm>
            <a:off x="1691640" y="6525360"/>
            <a:ext cx="7200360" cy="359640"/>
          </a:xfrm>
          <a:prstGeom prst="rect">
            <a:avLst/>
          </a:prstGeom>
          <a:noFill/>
          <a:ln>
            <a:noFill/>
          </a:ln>
        </p:spPr>
        <p:txBody>
          <a:bodyPr lIns="72000" tIns="72000" rIns="72000" bIns="72000" anchor="ctr"/>
          <a:lstStyle/>
          <a:p>
            <a:pPr algn="r">
              <a:lnSpc>
                <a:spcPct val="100000"/>
              </a:lnSpc>
            </a:pPr>
            <a:r>
              <a:rPr lang="fr-FR" sz="2000" b="0" strike="noStrike" spc="-1" dirty="0">
                <a:solidFill>
                  <a:srgbClr val="1F497D"/>
                </a:solidFill>
                <a:uFill>
                  <a:solidFill>
                    <a:srgbClr val="FFFFFF"/>
                  </a:solidFill>
                </a:uFill>
                <a:latin typeface="Arial"/>
              </a:rPr>
              <a:t>Partie 2</a:t>
            </a:r>
            <a:endParaRPr lang="fr-FR" sz="3200" b="0" strike="noStrike" spc="-1" dirty="0">
              <a:solidFill>
                <a:srgbClr val="000000"/>
              </a:solidFill>
              <a:uFill>
                <a:solidFill>
                  <a:srgbClr val="FFFFFF"/>
                </a:solidFill>
              </a:uFill>
              <a:latin typeface="Calibri"/>
            </a:endParaRPr>
          </a:p>
        </p:txBody>
      </p:sp>
      <p:pic>
        <p:nvPicPr>
          <p:cNvPr id="3" name="Image 2">
            <a:extLst>
              <a:ext uri="{FF2B5EF4-FFF2-40B4-BE49-F238E27FC236}">
                <a16:creationId xmlns:a16="http://schemas.microsoft.com/office/drawing/2014/main" id="{543AB587-5E7B-403F-83BD-AB54A1C387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4759" y="942484"/>
            <a:ext cx="899252" cy="680392"/>
          </a:xfrm>
          <a:prstGeom prst="rect">
            <a:avLst/>
          </a:prstGeom>
        </p:spPr>
      </p:pic>
      <p:pic>
        <p:nvPicPr>
          <p:cNvPr id="5" name="Image 4">
            <a:extLst>
              <a:ext uri="{FF2B5EF4-FFF2-40B4-BE49-F238E27FC236}">
                <a16:creationId xmlns:a16="http://schemas.microsoft.com/office/drawing/2014/main" id="{41B83DD3-23FF-40F8-8A3A-907FF27056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4759" y="1728720"/>
            <a:ext cx="899252" cy="761998"/>
          </a:xfrm>
          <a:prstGeom prst="rect">
            <a:avLst/>
          </a:prstGeom>
        </p:spPr>
      </p:pic>
      <p:grpSp>
        <p:nvGrpSpPr>
          <p:cNvPr id="10" name="Groupe 9">
            <a:extLst>
              <a:ext uri="{FF2B5EF4-FFF2-40B4-BE49-F238E27FC236}">
                <a16:creationId xmlns:a16="http://schemas.microsoft.com/office/drawing/2014/main" id="{0998D350-61F3-4B8B-816E-7E7C915C6EF7}"/>
              </a:ext>
            </a:extLst>
          </p:cNvPr>
          <p:cNvGrpSpPr/>
          <p:nvPr/>
        </p:nvGrpSpPr>
        <p:grpSpPr>
          <a:xfrm>
            <a:off x="7654759" y="2596562"/>
            <a:ext cx="899252" cy="867842"/>
            <a:chOff x="7686013" y="2624142"/>
            <a:chExt cx="899252" cy="867842"/>
          </a:xfrm>
        </p:grpSpPr>
        <p:sp>
          <p:nvSpPr>
            <p:cNvPr id="9" name="Rectangle 8">
              <a:extLst>
                <a:ext uri="{FF2B5EF4-FFF2-40B4-BE49-F238E27FC236}">
                  <a16:creationId xmlns:a16="http://schemas.microsoft.com/office/drawing/2014/main" id="{942210E7-3848-4E1A-81F8-2E955D480F57}"/>
                </a:ext>
              </a:extLst>
            </p:cNvPr>
            <p:cNvSpPr/>
            <p:nvPr/>
          </p:nvSpPr>
          <p:spPr>
            <a:xfrm>
              <a:off x="7686013" y="2624142"/>
              <a:ext cx="899252" cy="867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7" name="Image 6">
              <a:extLst>
                <a:ext uri="{FF2B5EF4-FFF2-40B4-BE49-F238E27FC236}">
                  <a16:creationId xmlns:a16="http://schemas.microsoft.com/office/drawing/2014/main" id="{17635CFE-0690-43BB-9031-267EDD227A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7571" y="2676444"/>
              <a:ext cx="776136" cy="738628"/>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Image 16">
            <a:extLst>
              <a:ext uri="{FF2B5EF4-FFF2-40B4-BE49-F238E27FC236}">
                <a16:creationId xmlns:a16="http://schemas.microsoft.com/office/drawing/2014/main" id="{929B5777-0671-4504-8950-8BAE98559CFB}"/>
              </a:ext>
            </a:extLst>
          </p:cNvPr>
          <p:cNvPicPr/>
          <p:nvPr/>
        </p:nvPicPr>
        <p:blipFill>
          <a:blip r:embed="rId3"/>
          <a:stretch/>
        </p:blipFill>
        <p:spPr>
          <a:xfrm>
            <a:off x="454203" y="4224618"/>
            <a:ext cx="781074" cy="720735"/>
          </a:xfrm>
          <a:prstGeom prst="rect">
            <a:avLst/>
          </a:prstGeom>
          <a:ln>
            <a:noFill/>
          </a:ln>
        </p:spPr>
      </p:pic>
      <p:pic>
        <p:nvPicPr>
          <p:cNvPr id="39" name="Image 16">
            <a:extLst>
              <a:ext uri="{FF2B5EF4-FFF2-40B4-BE49-F238E27FC236}">
                <a16:creationId xmlns:a16="http://schemas.microsoft.com/office/drawing/2014/main" id="{E7EDF218-E93F-43B0-B634-BAD5D28702D2}"/>
              </a:ext>
            </a:extLst>
          </p:cNvPr>
          <p:cNvPicPr/>
          <p:nvPr/>
        </p:nvPicPr>
        <p:blipFill>
          <a:blip r:embed="rId3"/>
          <a:stretch/>
        </p:blipFill>
        <p:spPr>
          <a:xfrm>
            <a:off x="454203" y="3413803"/>
            <a:ext cx="781074" cy="720735"/>
          </a:xfrm>
          <a:prstGeom prst="rect">
            <a:avLst/>
          </a:prstGeom>
          <a:ln>
            <a:noFill/>
          </a:ln>
        </p:spPr>
      </p:pic>
      <p:pic>
        <p:nvPicPr>
          <p:cNvPr id="38" name="Image 16">
            <a:extLst>
              <a:ext uri="{FF2B5EF4-FFF2-40B4-BE49-F238E27FC236}">
                <a16:creationId xmlns:a16="http://schemas.microsoft.com/office/drawing/2014/main" id="{EE9FFF3E-A542-430D-9937-9F283787BCC0}"/>
              </a:ext>
            </a:extLst>
          </p:cNvPr>
          <p:cNvPicPr/>
          <p:nvPr/>
        </p:nvPicPr>
        <p:blipFill>
          <a:blip r:embed="rId3"/>
          <a:stretch/>
        </p:blipFill>
        <p:spPr>
          <a:xfrm>
            <a:off x="472922" y="2602988"/>
            <a:ext cx="781074" cy="720735"/>
          </a:xfrm>
          <a:prstGeom prst="rect">
            <a:avLst/>
          </a:prstGeom>
          <a:ln>
            <a:noFill/>
          </a:ln>
        </p:spPr>
      </p:pic>
      <p:pic>
        <p:nvPicPr>
          <p:cNvPr id="37" name="Image 16">
            <a:extLst>
              <a:ext uri="{FF2B5EF4-FFF2-40B4-BE49-F238E27FC236}">
                <a16:creationId xmlns:a16="http://schemas.microsoft.com/office/drawing/2014/main" id="{98135AF5-5F03-41E1-8B13-3C2383DBD5BA}"/>
              </a:ext>
            </a:extLst>
          </p:cNvPr>
          <p:cNvPicPr/>
          <p:nvPr/>
        </p:nvPicPr>
        <p:blipFill>
          <a:blip r:embed="rId3"/>
          <a:stretch/>
        </p:blipFill>
        <p:spPr>
          <a:xfrm>
            <a:off x="454203" y="1792173"/>
            <a:ext cx="781074" cy="720735"/>
          </a:xfrm>
          <a:prstGeom prst="rect">
            <a:avLst/>
          </a:prstGeom>
          <a:ln>
            <a:noFill/>
          </a:ln>
        </p:spPr>
      </p:pic>
      <p:pic>
        <p:nvPicPr>
          <p:cNvPr id="36" name="Image 16">
            <a:extLst>
              <a:ext uri="{FF2B5EF4-FFF2-40B4-BE49-F238E27FC236}">
                <a16:creationId xmlns:a16="http://schemas.microsoft.com/office/drawing/2014/main" id="{174506AE-A431-4C91-BFAB-162B1A62418A}"/>
              </a:ext>
            </a:extLst>
          </p:cNvPr>
          <p:cNvPicPr/>
          <p:nvPr/>
        </p:nvPicPr>
        <p:blipFill>
          <a:blip r:embed="rId3"/>
          <a:stretch/>
        </p:blipFill>
        <p:spPr>
          <a:xfrm>
            <a:off x="472922" y="981358"/>
            <a:ext cx="781074" cy="720735"/>
          </a:xfrm>
          <a:prstGeom prst="rect">
            <a:avLst/>
          </a:prstGeom>
          <a:ln>
            <a:noFill/>
          </a:ln>
        </p:spPr>
      </p:pic>
      <p:sp>
        <p:nvSpPr>
          <p:cNvPr id="227" name="TextShape 8"/>
          <p:cNvSpPr txBox="1"/>
          <p:nvPr/>
        </p:nvSpPr>
        <p:spPr>
          <a:xfrm>
            <a:off x="1344598" y="512477"/>
            <a:ext cx="5766414"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latin typeface="Arial"/>
              </a:rPr>
              <a:t>Il était une fois l’escape </a:t>
            </a:r>
            <a:r>
              <a:rPr lang="fr-FR" sz="2400" cap="small" spc="-1" dirty="0" err="1">
                <a:solidFill>
                  <a:srgbClr val="1F497D"/>
                </a:solidFill>
                <a:uFill>
                  <a:solidFill>
                    <a:srgbClr val="FFFFFF"/>
                  </a:solidFill>
                </a:uFill>
                <a:latin typeface="Arial"/>
              </a:rPr>
              <a:t>game</a:t>
            </a:r>
            <a:endParaRPr lang="fr-FR" sz="3200" b="0" strike="noStrike" spc="-1" dirty="0">
              <a:solidFill>
                <a:srgbClr val="000000"/>
              </a:solidFill>
              <a:uFill>
                <a:solidFill>
                  <a:srgbClr val="FFFFFF"/>
                </a:solidFill>
              </a:uFill>
              <a:latin typeface="Calibri"/>
            </a:endParaRPr>
          </a:p>
        </p:txBody>
      </p:sp>
      <p:pic>
        <p:nvPicPr>
          <p:cNvPr id="228" name="Image 16"/>
          <p:cNvPicPr/>
          <p:nvPr/>
        </p:nvPicPr>
        <p:blipFill>
          <a:blip r:embed="rId3"/>
          <a:stretch/>
        </p:blipFill>
        <p:spPr>
          <a:xfrm>
            <a:off x="454203" y="170543"/>
            <a:ext cx="781074" cy="720735"/>
          </a:xfrm>
          <a:prstGeom prst="rect">
            <a:avLst/>
          </a:prstGeom>
          <a:ln>
            <a:noFill/>
          </a:ln>
        </p:spPr>
      </p:pic>
      <p:sp>
        <p:nvSpPr>
          <p:cNvPr id="232" name="CustomShape 9"/>
          <p:cNvSpPr/>
          <p:nvPr/>
        </p:nvSpPr>
        <p:spPr>
          <a:xfrm>
            <a:off x="705987" y="397374"/>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b="0" strike="noStrike" spc="-1" dirty="0">
                <a:solidFill>
                  <a:srgbClr val="FFFFFF"/>
                </a:solidFill>
                <a:uFill>
                  <a:solidFill>
                    <a:srgbClr val="FFFFFF"/>
                  </a:solidFill>
                </a:uFill>
                <a:latin typeface="Arial"/>
              </a:rPr>
              <a:t>1</a:t>
            </a:r>
            <a:endParaRPr lang="fr-BE" sz="1800" b="0" strike="noStrike" spc="-1" dirty="0">
              <a:solidFill>
                <a:srgbClr val="000000"/>
              </a:solidFill>
              <a:uFill>
                <a:solidFill>
                  <a:srgbClr val="FFFFFF"/>
                </a:solidFill>
              </a:uFill>
              <a:latin typeface="Arial"/>
            </a:endParaRPr>
          </a:p>
        </p:txBody>
      </p:sp>
      <p:sp>
        <p:nvSpPr>
          <p:cNvPr id="18" name="TextShape 8">
            <a:extLst>
              <a:ext uri="{FF2B5EF4-FFF2-40B4-BE49-F238E27FC236}">
                <a16:creationId xmlns:a16="http://schemas.microsoft.com/office/drawing/2014/main" id="{64B9D967-9E5C-42E3-B354-B57B51F90FEA}"/>
              </a:ext>
            </a:extLst>
          </p:cNvPr>
          <p:cNvSpPr txBox="1"/>
          <p:nvPr/>
        </p:nvSpPr>
        <p:spPr>
          <a:xfrm>
            <a:off x="1344599" y="1312508"/>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latin typeface="Arial"/>
              </a:rPr>
              <a:t>Escape </a:t>
            </a:r>
            <a:r>
              <a:rPr lang="fr-FR" sz="2400" cap="small" spc="-1" dirty="0" err="1">
                <a:solidFill>
                  <a:srgbClr val="1F497D"/>
                </a:solidFill>
                <a:uFill>
                  <a:solidFill>
                    <a:srgbClr val="FFFFFF"/>
                  </a:solidFill>
                </a:uFill>
                <a:latin typeface="Arial"/>
              </a:rPr>
              <a:t>game</a:t>
            </a:r>
            <a:r>
              <a:rPr lang="fr-FR" sz="2400" cap="small" spc="-1" dirty="0">
                <a:solidFill>
                  <a:srgbClr val="1F497D"/>
                </a:solidFill>
                <a:uFill>
                  <a:solidFill>
                    <a:srgbClr val="FFFFFF"/>
                  </a:solidFill>
                </a:uFill>
                <a:latin typeface="Arial"/>
              </a:rPr>
              <a:t>, le </a:t>
            </a:r>
            <a:r>
              <a:rPr lang="fr-FR" sz="2400" cap="small" spc="-1" dirty="0" err="1">
                <a:solidFill>
                  <a:srgbClr val="1F497D"/>
                </a:solidFill>
                <a:uFill>
                  <a:solidFill>
                    <a:srgbClr val="FFFFFF"/>
                  </a:solidFill>
                </a:uFill>
                <a:latin typeface="Arial"/>
              </a:rPr>
              <a:t>defi</a:t>
            </a:r>
            <a:endParaRPr lang="fr-FR" sz="3200" b="0" strike="noStrike" spc="-1" dirty="0">
              <a:solidFill>
                <a:srgbClr val="000000"/>
              </a:solidFill>
              <a:uFill>
                <a:solidFill>
                  <a:srgbClr val="FFFFFF"/>
                </a:solidFill>
              </a:uFill>
              <a:latin typeface="Calibri"/>
            </a:endParaRPr>
          </a:p>
        </p:txBody>
      </p:sp>
      <p:sp>
        <p:nvSpPr>
          <p:cNvPr id="20" name="CustomShape 9">
            <a:extLst>
              <a:ext uri="{FF2B5EF4-FFF2-40B4-BE49-F238E27FC236}">
                <a16:creationId xmlns:a16="http://schemas.microsoft.com/office/drawing/2014/main" id="{34551911-C175-4A0F-A896-79635B2D94F2}"/>
              </a:ext>
            </a:extLst>
          </p:cNvPr>
          <p:cNvSpPr/>
          <p:nvPr/>
        </p:nvSpPr>
        <p:spPr>
          <a:xfrm>
            <a:off x="705987" y="1201507"/>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2</a:t>
            </a:r>
            <a:endParaRPr lang="fr-BE" sz="1800" b="0" strike="noStrike" spc="-1" dirty="0">
              <a:solidFill>
                <a:srgbClr val="000000"/>
              </a:solidFill>
              <a:uFill>
                <a:solidFill>
                  <a:srgbClr val="FFFFFF"/>
                </a:solidFill>
              </a:uFill>
              <a:latin typeface="Arial"/>
            </a:endParaRPr>
          </a:p>
        </p:txBody>
      </p:sp>
      <p:sp>
        <p:nvSpPr>
          <p:cNvPr id="21" name="TextShape 8">
            <a:extLst>
              <a:ext uri="{FF2B5EF4-FFF2-40B4-BE49-F238E27FC236}">
                <a16:creationId xmlns:a16="http://schemas.microsoft.com/office/drawing/2014/main" id="{A0297EFF-0ABF-44B6-A69F-B5C449B6AD99}"/>
              </a:ext>
            </a:extLst>
          </p:cNvPr>
          <p:cNvSpPr txBox="1"/>
          <p:nvPr/>
        </p:nvSpPr>
        <p:spPr>
          <a:xfrm>
            <a:off x="1344599" y="2120743"/>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F68B2C"/>
                </a:solidFill>
                <a:uFill>
                  <a:solidFill>
                    <a:srgbClr val="FFFFFF"/>
                  </a:solidFill>
                </a:uFill>
                <a:latin typeface="Arial"/>
              </a:rPr>
              <a:t>pilule bleue ou pilule rouge</a:t>
            </a:r>
            <a:endParaRPr lang="fr-FR" sz="3200" b="0" strike="noStrike" spc="-1" dirty="0">
              <a:solidFill>
                <a:srgbClr val="F68B2C"/>
              </a:solidFill>
              <a:uFill>
                <a:solidFill>
                  <a:srgbClr val="FFFFFF"/>
                </a:solidFill>
              </a:uFill>
              <a:latin typeface="Calibri"/>
            </a:endParaRPr>
          </a:p>
        </p:txBody>
      </p:sp>
      <p:sp>
        <p:nvSpPr>
          <p:cNvPr id="23" name="CustomShape 9">
            <a:extLst>
              <a:ext uri="{FF2B5EF4-FFF2-40B4-BE49-F238E27FC236}">
                <a16:creationId xmlns:a16="http://schemas.microsoft.com/office/drawing/2014/main" id="{5A095FF5-354B-43C9-BF12-0FC7D595B4B9}"/>
              </a:ext>
            </a:extLst>
          </p:cNvPr>
          <p:cNvSpPr/>
          <p:nvPr/>
        </p:nvSpPr>
        <p:spPr>
          <a:xfrm>
            <a:off x="705987" y="2005640"/>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3</a:t>
            </a:r>
            <a:endParaRPr lang="fr-BE" sz="1800" b="0" strike="noStrike" spc="-1" dirty="0">
              <a:solidFill>
                <a:srgbClr val="000000"/>
              </a:solidFill>
              <a:uFill>
                <a:solidFill>
                  <a:srgbClr val="FFFFFF"/>
                </a:solidFill>
              </a:uFill>
              <a:latin typeface="Arial"/>
            </a:endParaRPr>
          </a:p>
        </p:txBody>
      </p:sp>
      <p:sp>
        <p:nvSpPr>
          <p:cNvPr id="24" name="TextShape 8">
            <a:extLst>
              <a:ext uri="{FF2B5EF4-FFF2-40B4-BE49-F238E27FC236}">
                <a16:creationId xmlns:a16="http://schemas.microsoft.com/office/drawing/2014/main" id="{75C76B6D-FD89-48B2-9795-5DCC05524A06}"/>
              </a:ext>
            </a:extLst>
          </p:cNvPr>
          <p:cNvSpPr txBox="1"/>
          <p:nvPr/>
        </p:nvSpPr>
        <p:spPr>
          <a:xfrm>
            <a:off x="1344598" y="2924876"/>
            <a:ext cx="6902757"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latin typeface="Arial"/>
              </a:rPr>
              <a:t>L’histoire dans l’histoire, dans l’histoire …</a:t>
            </a:r>
            <a:endParaRPr lang="fr-FR" sz="3200" b="0" strike="noStrike" spc="-1" dirty="0">
              <a:solidFill>
                <a:srgbClr val="000000"/>
              </a:solidFill>
              <a:uFill>
                <a:solidFill>
                  <a:srgbClr val="FFFFFF"/>
                </a:solidFill>
              </a:uFill>
              <a:latin typeface="Calibri"/>
            </a:endParaRPr>
          </a:p>
        </p:txBody>
      </p:sp>
      <p:sp>
        <p:nvSpPr>
          <p:cNvPr id="26" name="CustomShape 9">
            <a:extLst>
              <a:ext uri="{FF2B5EF4-FFF2-40B4-BE49-F238E27FC236}">
                <a16:creationId xmlns:a16="http://schemas.microsoft.com/office/drawing/2014/main" id="{99C49309-3528-47A6-9EFA-728DBB5F4FB8}"/>
              </a:ext>
            </a:extLst>
          </p:cNvPr>
          <p:cNvSpPr/>
          <p:nvPr/>
        </p:nvSpPr>
        <p:spPr>
          <a:xfrm>
            <a:off x="705987" y="2809773"/>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4</a:t>
            </a:r>
            <a:endParaRPr lang="fr-BE" sz="1800" b="0" strike="noStrike" spc="-1" dirty="0">
              <a:solidFill>
                <a:srgbClr val="000000"/>
              </a:solidFill>
              <a:uFill>
                <a:solidFill>
                  <a:srgbClr val="FFFFFF"/>
                </a:solidFill>
              </a:uFill>
              <a:latin typeface="Arial"/>
            </a:endParaRPr>
          </a:p>
        </p:txBody>
      </p:sp>
      <p:sp>
        <p:nvSpPr>
          <p:cNvPr id="27" name="TextShape 8">
            <a:extLst>
              <a:ext uri="{FF2B5EF4-FFF2-40B4-BE49-F238E27FC236}">
                <a16:creationId xmlns:a16="http://schemas.microsoft.com/office/drawing/2014/main" id="{08F33C12-99CE-4018-A71F-F0AC36236016}"/>
              </a:ext>
            </a:extLst>
          </p:cNvPr>
          <p:cNvSpPr txBox="1"/>
          <p:nvPr/>
        </p:nvSpPr>
        <p:spPr>
          <a:xfrm>
            <a:off x="1344598" y="3758958"/>
            <a:ext cx="6663059" cy="297223"/>
          </a:xfrm>
          <a:prstGeom prst="rect">
            <a:avLst/>
          </a:prstGeom>
          <a:noFill/>
          <a:ln>
            <a:noFill/>
          </a:ln>
        </p:spPr>
        <p:txBody>
          <a:bodyPr lIns="72000" tIns="72000" rIns="72000" bIns="72000" anchor="ctr"/>
          <a:lstStyle/>
          <a:p>
            <a:pPr>
              <a:lnSpc>
                <a:spcPct val="100000"/>
              </a:lnSpc>
            </a:pPr>
            <a:r>
              <a:rPr lang="fr-FR" sz="2400" b="0" strike="noStrike" cap="small" spc="-1" dirty="0">
                <a:solidFill>
                  <a:srgbClr val="1F497D"/>
                </a:solidFill>
                <a:uFill>
                  <a:solidFill>
                    <a:srgbClr val="FFFFFF"/>
                  </a:solidFill>
                </a:uFill>
                <a:latin typeface="Arial"/>
              </a:rPr>
              <a:t>Je pe</a:t>
            </a:r>
            <a:r>
              <a:rPr lang="fr-FR" sz="2400" cap="small" spc="-1" dirty="0">
                <a:solidFill>
                  <a:srgbClr val="1F497D"/>
                </a:solidFill>
                <a:uFill>
                  <a:solidFill>
                    <a:srgbClr val="FFFFFF"/>
                  </a:solidFill>
                </a:uFill>
                <a:latin typeface="Arial"/>
              </a:rPr>
              <a:t>ux voir des énigmes</a:t>
            </a:r>
            <a:endParaRPr lang="fr-FR" sz="3200" b="0" strike="noStrike" spc="-1" dirty="0">
              <a:solidFill>
                <a:srgbClr val="000000"/>
              </a:solidFill>
              <a:uFill>
                <a:solidFill>
                  <a:srgbClr val="FFFFFF"/>
                </a:solidFill>
              </a:uFill>
              <a:latin typeface="Calibri"/>
            </a:endParaRPr>
          </a:p>
        </p:txBody>
      </p:sp>
      <p:sp>
        <p:nvSpPr>
          <p:cNvPr id="29" name="CustomShape 9">
            <a:extLst>
              <a:ext uri="{FF2B5EF4-FFF2-40B4-BE49-F238E27FC236}">
                <a16:creationId xmlns:a16="http://schemas.microsoft.com/office/drawing/2014/main" id="{D94F7A77-75D3-4826-BDC5-141D1CDFF5CE}"/>
              </a:ext>
            </a:extLst>
          </p:cNvPr>
          <p:cNvSpPr/>
          <p:nvPr/>
        </p:nvSpPr>
        <p:spPr>
          <a:xfrm>
            <a:off x="705986" y="3643855"/>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5</a:t>
            </a:r>
            <a:endParaRPr lang="fr-BE" sz="1800" b="0" strike="noStrike" spc="-1" dirty="0">
              <a:solidFill>
                <a:srgbClr val="000000"/>
              </a:solidFill>
              <a:uFill>
                <a:solidFill>
                  <a:srgbClr val="FFFFFF"/>
                </a:solidFill>
              </a:uFill>
              <a:latin typeface="Arial"/>
            </a:endParaRPr>
          </a:p>
        </p:txBody>
      </p:sp>
      <p:sp>
        <p:nvSpPr>
          <p:cNvPr id="30" name="TextShape 8">
            <a:extLst>
              <a:ext uri="{FF2B5EF4-FFF2-40B4-BE49-F238E27FC236}">
                <a16:creationId xmlns:a16="http://schemas.microsoft.com/office/drawing/2014/main" id="{F8B09FD8-C9B0-4D70-9C11-8DF96DC00F0F}"/>
              </a:ext>
            </a:extLst>
          </p:cNvPr>
          <p:cNvSpPr txBox="1"/>
          <p:nvPr/>
        </p:nvSpPr>
        <p:spPr>
          <a:xfrm>
            <a:off x="1344598" y="4569773"/>
            <a:ext cx="6139277"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latin typeface="Arial"/>
              </a:rPr>
              <a:t>Mais où est donc passé le maitre du jeu ?</a:t>
            </a:r>
            <a:endParaRPr lang="fr-FR" sz="3200" b="0" strike="noStrike" spc="-1" dirty="0">
              <a:solidFill>
                <a:srgbClr val="000000"/>
              </a:solidFill>
              <a:uFill>
                <a:solidFill>
                  <a:srgbClr val="FFFFFF"/>
                </a:solidFill>
              </a:uFill>
              <a:latin typeface="Calibri"/>
            </a:endParaRPr>
          </a:p>
        </p:txBody>
      </p:sp>
      <p:sp>
        <p:nvSpPr>
          <p:cNvPr id="32" name="CustomShape 9">
            <a:extLst>
              <a:ext uri="{FF2B5EF4-FFF2-40B4-BE49-F238E27FC236}">
                <a16:creationId xmlns:a16="http://schemas.microsoft.com/office/drawing/2014/main" id="{2A987C6A-F340-4035-8B72-EAA3F89EB704}"/>
              </a:ext>
            </a:extLst>
          </p:cNvPr>
          <p:cNvSpPr/>
          <p:nvPr/>
        </p:nvSpPr>
        <p:spPr>
          <a:xfrm>
            <a:off x="705986" y="4454670"/>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6</a:t>
            </a:r>
            <a:endParaRPr lang="fr-BE" sz="1800" b="0" strike="noStrike" spc="-1" dirty="0">
              <a:solidFill>
                <a:srgbClr val="000000"/>
              </a:solidFill>
              <a:uFill>
                <a:solidFill>
                  <a:srgbClr val="FFFFFF"/>
                </a:solidFill>
              </a:uFill>
              <a:latin typeface="Arial"/>
            </a:endParaRPr>
          </a:p>
        </p:txBody>
      </p:sp>
      <p:sp>
        <p:nvSpPr>
          <p:cNvPr id="33" name="TextShape 8">
            <a:extLst>
              <a:ext uri="{FF2B5EF4-FFF2-40B4-BE49-F238E27FC236}">
                <a16:creationId xmlns:a16="http://schemas.microsoft.com/office/drawing/2014/main" id="{E3198DCC-34E6-4593-8273-F7CBAD059EC2}"/>
              </a:ext>
            </a:extLst>
          </p:cNvPr>
          <p:cNvSpPr txBox="1"/>
          <p:nvPr/>
        </p:nvSpPr>
        <p:spPr>
          <a:xfrm>
            <a:off x="1344599" y="5373729"/>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1F497D"/>
                </a:solidFill>
                <a:uFill>
                  <a:solidFill>
                    <a:srgbClr val="FFFFFF"/>
                  </a:solidFill>
                </a:uFill>
              </a:rPr>
              <a:t>Hé, attendez un peu, Doc!</a:t>
            </a:r>
            <a:endParaRPr lang="fr-FR" sz="3200" b="0" strike="noStrike" spc="-1" dirty="0">
              <a:solidFill>
                <a:srgbClr val="000000"/>
              </a:solidFill>
              <a:uFill>
                <a:solidFill>
                  <a:srgbClr val="FFFFFF"/>
                </a:solidFill>
              </a:uFill>
              <a:latin typeface="Calibri"/>
            </a:endParaRPr>
          </a:p>
        </p:txBody>
      </p:sp>
      <p:pic>
        <p:nvPicPr>
          <p:cNvPr id="41" name="Image 16">
            <a:extLst>
              <a:ext uri="{FF2B5EF4-FFF2-40B4-BE49-F238E27FC236}">
                <a16:creationId xmlns:a16="http://schemas.microsoft.com/office/drawing/2014/main" id="{242C41E3-B55B-4491-90DB-225A3A74E43A}"/>
              </a:ext>
            </a:extLst>
          </p:cNvPr>
          <p:cNvPicPr/>
          <p:nvPr/>
        </p:nvPicPr>
        <p:blipFill>
          <a:blip r:embed="rId3"/>
          <a:stretch/>
        </p:blipFill>
        <p:spPr>
          <a:xfrm>
            <a:off x="472922" y="5035433"/>
            <a:ext cx="781074" cy="720735"/>
          </a:xfrm>
          <a:prstGeom prst="rect">
            <a:avLst/>
          </a:prstGeom>
          <a:ln>
            <a:noFill/>
          </a:ln>
        </p:spPr>
      </p:pic>
      <p:sp>
        <p:nvSpPr>
          <p:cNvPr id="42" name="CustomShape 9">
            <a:extLst>
              <a:ext uri="{FF2B5EF4-FFF2-40B4-BE49-F238E27FC236}">
                <a16:creationId xmlns:a16="http://schemas.microsoft.com/office/drawing/2014/main" id="{62900937-5E25-428B-BE3A-843EA1BC4476}"/>
              </a:ext>
            </a:extLst>
          </p:cNvPr>
          <p:cNvSpPr/>
          <p:nvPr/>
        </p:nvSpPr>
        <p:spPr>
          <a:xfrm>
            <a:off x="724705" y="5262086"/>
            <a:ext cx="314946" cy="527430"/>
          </a:xfrm>
          <a:prstGeom prst="rect">
            <a:avLst/>
          </a:prstGeom>
          <a:noFill/>
          <a:ln>
            <a:noFill/>
          </a:ln>
        </p:spPr>
        <p:style>
          <a:lnRef idx="0">
            <a:scrgbClr r="0" g="0" b="0"/>
          </a:lnRef>
          <a:fillRef idx="0">
            <a:scrgbClr r="0" g="0" b="0"/>
          </a:fillRef>
          <a:effectRef idx="0">
            <a:scrgbClr r="0" g="0" b="0"/>
          </a:effectRef>
          <a:fontRef idx="minor"/>
        </p:style>
        <p:txBody>
          <a:bodyPr wrap="none" anchor="ctr"/>
          <a:lstStyle/>
          <a:p>
            <a:pPr>
              <a:lnSpc>
                <a:spcPct val="100000"/>
              </a:lnSpc>
            </a:pPr>
            <a:r>
              <a:rPr lang="fr-BE" sz="3200" spc="-1" dirty="0">
                <a:solidFill>
                  <a:srgbClr val="FFFFFF"/>
                </a:solidFill>
                <a:uFill>
                  <a:solidFill>
                    <a:srgbClr val="FFFFFF"/>
                  </a:solidFill>
                </a:uFill>
                <a:latin typeface="Arial"/>
              </a:rPr>
              <a:t>7</a:t>
            </a:r>
            <a:endParaRPr lang="fr-BE"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3599075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44" name="TextShape 1"/>
          <p:cNvSpPr txBox="1"/>
          <p:nvPr/>
        </p:nvSpPr>
        <p:spPr>
          <a:xfrm>
            <a:off x="251640" y="116640"/>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fr-FR" sz="2400" b="1" cap="small" spc="-1" dirty="0">
                <a:solidFill>
                  <a:srgbClr val="F79646"/>
                </a:solidFill>
                <a:uFill>
                  <a:solidFill>
                    <a:srgbClr val="FFFFFF"/>
                  </a:solidFill>
                </a:uFill>
              </a:rPr>
              <a:t>pilule bleue ou pilule rouge</a:t>
            </a:r>
          </a:p>
        </p:txBody>
      </p:sp>
      <p:sp>
        <p:nvSpPr>
          <p:cNvPr id="245" name="TextShape 2"/>
          <p:cNvSpPr txBox="1"/>
          <p:nvPr/>
        </p:nvSpPr>
        <p:spPr>
          <a:xfrm>
            <a:off x="250920" y="6520320"/>
            <a:ext cx="1296360" cy="359640"/>
          </a:xfrm>
          <a:prstGeom prst="rect">
            <a:avLst/>
          </a:prstGeom>
          <a:noFill/>
          <a:ln>
            <a:noFill/>
          </a:ln>
        </p:spPr>
        <p:txBody>
          <a:bodyPr lIns="72000" tIns="72000" rIns="72000" bIns="72000" anchor="ctr"/>
          <a:lstStyle/>
          <a:p>
            <a:pPr>
              <a:lnSpc>
                <a:spcPct val="100000"/>
              </a:lnSpc>
            </a:pPr>
            <a:fld id="{D0852662-4540-41BF-A0D4-3809DB354606}" type="slidenum">
              <a:rPr lang="fr-BE" sz="2000" b="0" strike="noStrike" spc="-1">
                <a:solidFill>
                  <a:srgbClr val="1F497D"/>
                </a:solidFill>
                <a:uFill>
                  <a:solidFill>
                    <a:srgbClr val="FFFFFF"/>
                  </a:solidFill>
                </a:uFill>
                <a:latin typeface="Arial"/>
              </a:rPr>
              <a:t>8</a:t>
            </a:fld>
            <a:r>
              <a:rPr lang="fr-BE" sz="2000" b="0" strike="noStrike" spc="-1" dirty="0">
                <a:solidFill>
                  <a:srgbClr val="1F497D"/>
                </a:solidFill>
                <a:uFill>
                  <a:solidFill>
                    <a:srgbClr val="FFFFFF"/>
                  </a:solidFill>
                </a:uFill>
                <a:latin typeface="Arial"/>
              </a:rPr>
              <a:t> / 27</a:t>
            </a:r>
            <a:endParaRPr lang="fr-BE" sz="1400" b="0" strike="noStrike" spc="-1" dirty="0">
              <a:solidFill>
                <a:srgbClr val="000000"/>
              </a:solidFill>
              <a:uFill>
                <a:solidFill>
                  <a:srgbClr val="FFFFFF"/>
                </a:solidFill>
              </a:uFill>
              <a:latin typeface="Times New Roman"/>
            </a:endParaRPr>
          </a:p>
        </p:txBody>
      </p:sp>
      <p:sp>
        <p:nvSpPr>
          <p:cNvPr id="247" name="TextShape 4"/>
          <p:cNvSpPr txBox="1"/>
          <p:nvPr/>
        </p:nvSpPr>
        <p:spPr>
          <a:xfrm>
            <a:off x="1691640" y="6525360"/>
            <a:ext cx="7200360" cy="359640"/>
          </a:xfrm>
          <a:prstGeom prst="rect">
            <a:avLst/>
          </a:prstGeom>
          <a:noFill/>
          <a:ln>
            <a:noFill/>
          </a:ln>
        </p:spPr>
        <p:txBody>
          <a:bodyPr lIns="72000" tIns="72000" rIns="72000" bIns="72000" anchor="ctr"/>
          <a:lstStyle/>
          <a:p>
            <a:pPr algn="r">
              <a:lnSpc>
                <a:spcPct val="100000"/>
              </a:lnSpc>
            </a:pPr>
            <a:r>
              <a:rPr lang="fr-FR" sz="2000" b="0" strike="noStrike" spc="-1" dirty="0">
                <a:solidFill>
                  <a:srgbClr val="1F497D"/>
                </a:solidFill>
                <a:uFill>
                  <a:solidFill>
                    <a:srgbClr val="FFFFFF"/>
                  </a:solidFill>
                </a:uFill>
                <a:latin typeface="Arial"/>
              </a:rPr>
              <a:t>Partie 3</a:t>
            </a:r>
            <a:endParaRPr lang="fr-FR" sz="3200" b="0" strike="noStrike" spc="-1" dirty="0">
              <a:solidFill>
                <a:srgbClr val="000000"/>
              </a:solidFill>
              <a:uFill>
                <a:solidFill>
                  <a:srgbClr val="FFFFFF"/>
                </a:solidFill>
              </a:uFill>
              <a:latin typeface="Calibri"/>
            </a:endParaRPr>
          </a:p>
        </p:txBody>
      </p:sp>
    </p:spTree>
    <p:extLst>
      <p:ext uri="{BB962C8B-B14F-4D97-AF65-F5344CB8AC3E}">
        <p14:creationId xmlns:p14="http://schemas.microsoft.com/office/powerpoint/2010/main" val="127426336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44" name="TextShape 1"/>
          <p:cNvSpPr txBox="1"/>
          <p:nvPr/>
        </p:nvSpPr>
        <p:spPr>
          <a:xfrm>
            <a:off x="250920" y="146920"/>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fr-FR" sz="2400" b="1" cap="small" spc="-1" dirty="0">
                <a:solidFill>
                  <a:srgbClr val="F79646"/>
                </a:solidFill>
                <a:uFill>
                  <a:solidFill>
                    <a:srgbClr val="FFFFFF"/>
                  </a:solidFill>
                </a:uFill>
              </a:rPr>
              <a:t>pilule bleue ou pilule rouge</a:t>
            </a:r>
          </a:p>
        </p:txBody>
      </p:sp>
      <p:sp>
        <p:nvSpPr>
          <p:cNvPr id="245" name="TextShape 2"/>
          <p:cNvSpPr txBox="1"/>
          <p:nvPr/>
        </p:nvSpPr>
        <p:spPr>
          <a:xfrm>
            <a:off x="250920" y="6520320"/>
            <a:ext cx="1296360" cy="359640"/>
          </a:xfrm>
          <a:prstGeom prst="rect">
            <a:avLst/>
          </a:prstGeom>
          <a:noFill/>
          <a:ln>
            <a:noFill/>
          </a:ln>
        </p:spPr>
        <p:txBody>
          <a:bodyPr lIns="72000" tIns="72000" rIns="72000" bIns="72000" anchor="ctr"/>
          <a:lstStyle/>
          <a:p>
            <a:pPr>
              <a:lnSpc>
                <a:spcPct val="100000"/>
              </a:lnSpc>
            </a:pPr>
            <a:fld id="{D0852662-4540-41BF-A0D4-3809DB354606}" type="slidenum">
              <a:rPr lang="fr-BE" sz="2000" b="0" strike="noStrike" spc="-1">
                <a:solidFill>
                  <a:srgbClr val="1F497D"/>
                </a:solidFill>
                <a:uFill>
                  <a:solidFill>
                    <a:srgbClr val="FFFFFF"/>
                  </a:solidFill>
                </a:uFill>
                <a:latin typeface="Arial"/>
              </a:rPr>
              <a:t>9</a:t>
            </a:fld>
            <a:r>
              <a:rPr lang="fr-BE" sz="2000" b="0" strike="noStrike" spc="-1" dirty="0">
                <a:solidFill>
                  <a:srgbClr val="1F497D"/>
                </a:solidFill>
                <a:uFill>
                  <a:solidFill>
                    <a:srgbClr val="FFFFFF"/>
                  </a:solidFill>
                </a:uFill>
                <a:latin typeface="Arial"/>
              </a:rPr>
              <a:t> / 27</a:t>
            </a:r>
            <a:endParaRPr lang="fr-BE" sz="1400" b="0" strike="noStrike" spc="-1" dirty="0">
              <a:solidFill>
                <a:srgbClr val="000000"/>
              </a:solidFill>
              <a:uFill>
                <a:solidFill>
                  <a:srgbClr val="FFFFFF"/>
                </a:solidFill>
              </a:uFill>
              <a:latin typeface="Times New Roman"/>
            </a:endParaRPr>
          </a:p>
        </p:txBody>
      </p:sp>
      <p:sp>
        <p:nvSpPr>
          <p:cNvPr id="247" name="TextShape 4"/>
          <p:cNvSpPr txBox="1"/>
          <p:nvPr/>
        </p:nvSpPr>
        <p:spPr>
          <a:xfrm>
            <a:off x="1691640" y="6525360"/>
            <a:ext cx="7200360" cy="359640"/>
          </a:xfrm>
          <a:prstGeom prst="rect">
            <a:avLst/>
          </a:prstGeom>
          <a:noFill/>
          <a:ln>
            <a:noFill/>
          </a:ln>
        </p:spPr>
        <p:txBody>
          <a:bodyPr lIns="72000" tIns="72000" rIns="72000" bIns="72000" anchor="ctr"/>
          <a:lstStyle/>
          <a:p>
            <a:pPr algn="r">
              <a:lnSpc>
                <a:spcPct val="100000"/>
              </a:lnSpc>
            </a:pPr>
            <a:r>
              <a:rPr lang="fr-FR" sz="2000" b="0" strike="noStrike" spc="-1" dirty="0">
                <a:solidFill>
                  <a:srgbClr val="1F497D"/>
                </a:solidFill>
                <a:uFill>
                  <a:solidFill>
                    <a:srgbClr val="FFFFFF"/>
                  </a:solidFill>
                </a:uFill>
                <a:latin typeface="Arial"/>
              </a:rPr>
              <a:t>Partie 3</a:t>
            </a:r>
            <a:endParaRPr lang="fr-FR" sz="3200" b="0" strike="noStrike" spc="-1" dirty="0">
              <a:solidFill>
                <a:srgbClr val="000000"/>
              </a:solidFill>
              <a:uFill>
                <a:solidFill>
                  <a:srgbClr val="FFFFFF"/>
                </a:solidFill>
              </a:uFill>
              <a:latin typeface="Calibri"/>
            </a:endParaRPr>
          </a:p>
        </p:txBody>
      </p:sp>
      <p:pic>
        <p:nvPicPr>
          <p:cNvPr id="3" name="Image 2">
            <a:extLst>
              <a:ext uri="{FF2B5EF4-FFF2-40B4-BE49-F238E27FC236}">
                <a16:creationId xmlns:a16="http://schemas.microsoft.com/office/drawing/2014/main" id="{A8A417A5-A3DE-4BA7-85CB-C43AEF7A7A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094" y="1754493"/>
            <a:ext cx="5836932" cy="3014478"/>
          </a:xfrm>
          <a:prstGeom prst="rect">
            <a:avLst/>
          </a:prstGeom>
        </p:spPr>
      </p:pic>
      <p:pic>
        <p:nvPicPr>
          <p:cNvPr id="5" name="Image 4">
            <a:extLst>
              <a:ext uri="{FF2B5EF4-FFF2-40B4-BE49-F238E27FC236}">
                <a16:creationId xmlns:a16="http://schemas.microsoft.com/office/drawing/2014/main" id="{5E5BCB7D-6D1E-4A3B-A704-B5284FC557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5038" y="1986367"/>
            <a:ext cx="2090406" cy="2550730"/>
          </a:xfrm>
          <a:prstGeom prst="rect">
            <a:avLst/>
          </a:prstGeom>
        </p:spPr>
      </p:pic>
      <p:pic>
        <p:nvPicPr>
          <p:cNvPr id="7" name="Image 6">
            <a:extLst>
              <a:ext uri="{FF2B5EF4-FFF2-40B4-BE49-F238E27FC236}">
                <a16:creationId xmlns:a16="http://schemas.microsoft.com/office/drawing/2014/main" id="{DB0102AE-7FD4-4052-A30A-64873136DD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680459">
            <a:off x="1" y="198109"/>
            <a:ext cx="9144000" cy="58150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12222</TotalTime>
  <Words>1240</Words>
  <Application>Microsoft Office PowerPoint</Application>
  <PresentationFormat>Affichage à l'écran (4:3)</PresentationFormat>
  <Paragraphs>329</Paragraphs>
  <Slides>29</Slides>
  <Notes>26</Notes>
  <HiddenSlides>0</HiddenSlides>
  <MMClips>0</MMClips>
  <ScaleCrop>false</ScaleCrop>
  <HeadingPairs>
    <vt:vector size="6" baseType="variant">
      <vt:variant>
        <vt:lpstr>Polices utilisées</vt:lpstr>
      </vt:variant>
      <vt:variant>
        <vt:i4>6</vt:i4>
      </vt:variant>
      <vt:variant>
        <vt:lpstr>Thème</vt:lpstr>
      </vt:variant>
      <vt:variant>
        <vt:i4>5</vt:i4>
      </vt:variant>
      <vt:variant>
        <vt:lpstr>Titres des diapositives</vt:lpstr>
      </vt:variant>
      <vt:variant>
        <vt:i4>29</vt:i4>
      </vt:variant>
    </vt:vector>
  </HeadingPairs>
  <TitlesOfParts>
    <vt:vector size="40" baseType="lpstr">
      <vt:lpstr>Arial</vt:lpstr>
      <vt:lpstr>Calibri</vt:lpstr>
      <vt:lpstr>DejaVu Sans</vt:lpstr>
      <vt:lpstr>Symbol</vt:lpstr>
      <vt:lpstr>Times New Roman</vt:lpstr>
      <vt:lpstr>Wingdings</vt:lpstr>
      <vt:lpstr>Office Theme</vt:lpstr>
      <vt:lpstr>Office Theme</vt:lpstr>
      <vt:lpstr>Office Theme</vt:lpstr>
      <vt:lpstr>Office Theme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CODINA Alexandra</dc:creator>
  <dc:description/>
  <cp:lastModifiedBy>Thomas Verniers</cp:lastModifiedBy>
  <cp:revision>164</cp:revision>
  <dcterms:created xsi:type="dcterms:W3CDTF">2015-03-23T14:37:16Z</dcterms:created>
  <dcterms:modified xsi:type="dcterms:W3CDTF">2018-07-04T09:24:41Z</dcterms:modified>
  <dc:language>fr-BE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Affichage à l'écran (4:3)</vt:lpwstr>
  </property>
  <property fmtid="{D5CDD505-2E9C-101B-9397-08002B2CF9AE}" pid="9" name="ScaleCrop">
    <vt:bool>false</vt:bool>
  </property>
  <property fmtid="{D5CDD505-2E9C-101B-9397-08002B2CF9AE}" pid="10" name="ShareDoc">
    <vt:bool>false</vt:bool>
  </property>
  <property fmtid="{D5CDD505-2E9C-101B-9397-08002B2CF9AE}" pid="11" name="Slides">
    <vt:i4>8</vt:i4>
  </property>
</Properties>
</file>